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3"/>
  </p:notesMasterIdLst>
  <p:sldIdLst>
    <p:sldId id="256" r:id="rId2"/>
    <p:sldId id="257" r:id="rId3"/>
    <p:sldId id="258" r:id="rId4"/>
    <p:sldId id="286"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5" r:id="rId29"/>
    <p:sldId id="282" r:id="rId30"/>
    <p:sldId id="283" r:id="rId31"/>
    <p:sldId id="284" r:id="rId32"/>
  </p:sldIdLst>
  <p:sldSz cx="9144000" cy="5143500" type="screen16x9"/>
  <p:notesSz cx="6858000" cy="9144000"/>
  <p:embeddedFontLst>
    <p:embeddedFont>
      <p:font typeface="Montserrat" panose="020B0604020202020204" charset="0"/>
      <p:regular r:id="rId34"/>
      <p:bold r:id="rId35"/>
    </p:embeddedFont>
    <p:embeddedFont>
      <p:font typeface="PT Serif"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56B2D2-5F66-48A2-A148-54CE088D8D21}">
  <a:tblStyle styleId="{5B56B2D2-5F66-48A2-A148-54CE088D8D21}"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5" name="Shape 3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43503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9"/>
        <p:cNvGrpSpPr/>
        <p:nvPr/>
      </p:nvGrpSpPr>
      <p:grpSpPr>
        <a:xfrm>
          <a:off x="0" y="0"/>
          <a:ext cx="0" cy="0"/>
          <a:chOff x="0" y="0"/>
          <a:chExt cx="0" cy="0"/>
        </a:xfrm>
      </p:grpSpPr>
      <p:sp>
        <p:nvSpPr>
          <p:cNvPr id="20" name="Shape 20"/>
          <p:cNvSpPr/>
          <p:nvPr/>
        </p:nvSpPr>
        <p:spPr>
          <a:xfrm>
            <a:off x="8142710" y="3918330"/>
            <a:ext cx="943913" cy="1337393"/>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21" name="Shape 21"/>
          <p:cNvSpPr/>
          <p:nvPr/>
        </p:nvSpPr>
        <p:spPr>
          <a:xfrm>
            <a:off x="8246778" y="1061814"/>
            <a:ext cx="565396" cy="79463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22" name="Shape 22"/>
          <p:cNvSpPr/>
          <p:nvPr/>
        </p:nvSpPr>
        <p:spPr>
          <a:xfrm>
            <a:off x="7302237" y="4554391"/>
            <a:ext cx="623239" cy="668561"/>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23" name="Shape 23"/>
          <p:cNvSpPr/>
          <p:nvPr/>
        </p:nvSpPr>
        <p:spPr>
          <a:xfrm>
            <a:off x="8812175" y="313544"/>
            <a:ext cx="505296" cy="649408"/>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24" name="Shape 24"/>
          <p:cNvSpPr/>
          <p:nvPr/>
        </p:nvSpPr>
        <p:spPr>
          <a:xfrm>
            <a:off x="7486177" y="4101248"/>
            <a:ext cx="218856" cy="338538"/>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25" name="Shape 25"/>
          <p:cNvSpPr/>
          <p:nvPr/>
        </p:nvSpPr>
        <p:spPr>
          <a:xfrm>
            <a:off x="6980299" y="-88162"/>
            <a:ext cx="707299" cy="1056470"/>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26" name="Shape 26"/>
          <p:cNvSpPr/>
          <p:nvPr/>
        </p:nvSpPr>
        <p:spPr>
          <a:xfrm>
            <a:off x="8353587" y="325841"/>
            <a:ext cx="315619" cy="436344"/>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27" name="Shape 27"/>
          <p:cNvSpPr/>
          <p:nvPr/>
        </p:nvSpPr>
        <p:spPr>
          <a:xfrm>
            <a:off x="7687615" y="916471"/>
            <a:ext cx="245358" cy="453113"/>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28" name="Shape 28"/>
          <p:cNvSpPr/>
          <p:nvPr/>
        </p:nvSpPr>
        <p:spPr>
          <a:xfrm>
            <a:off x="8637153" y="2924174"/>
            <a:ext cx="816947" cy="1106133"/>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29" name="Shape 29"/>
          <p:cNvSpPr/>
          <p:nvPr/>
        </p:nvSpPr>
        <p:spPr>
          <a:xfrm rot="-5400000">
            <a:off x="6839999" y="4568068"/>
            <a:ext cx="416999" cy="328499"/>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30"/>
          <p:cNvSpPr/>
          <p:nvPr/>
        </p:nvSpPr>
        <p:spPr>
          <a:xfrm rot="5400000">
            <a:off x="6496124" y="-12474"/>
            <a:ext cx="589800" cy="407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1"/>
          <p:cNvSpPr/>
          <p:nvPr/>
        </p:nvSpPr>
        <p:spPr>
          <a:xfrm>
            <a:off x="8208235" y="3375181"/>
            <a:ext cx="218854" cy="309864"/>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32" name="Shape 32"/>
          <p:cNvSpPr/>
          <p:nvPr/>
        </p:nvSpPr>
        <p:spPr>
          <a:xfrm>
            <a:off x="8013853" y="659316"/>
            <a:ext cx="258850" cy="308993"/>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33" name="Shape 33"/>
          <p:cNvSpPr/>
          <p:nvPr/>
        </p:nvSpPr>
        <p:spPr>
          <a:xfrm>
            <a:off x="7828438" y="4163755"/>
            <a:ext cx="206506" cy="213544"/>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34" name="Shape 34"/>
          <p:cNvSpPr/>
          <p:nvPr/>
        </p:nvSpPr>
        <p:spPr>
          <a:xfrm>
            <a:off x="8003439" y="1292796"/>
            <a:ext cx="172864" cy="211167"/>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35" name="Shape 35"/>
          <p:cNvSpPr/>
          <p:nvPr/>
        </p:nvSpPr>
        <p:spPr>
          <a:xfrm>
            <a:off x="7939495" y="-95340"/>
            <a:ext cx="476420" cy="661141"/>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36" name="Shape 36"/>
          <p:cNvSpPr/>
          <p:nvPr/>
        </p:nvSpPr>
        <p:spPr>
          <a:xfrm>
            <a:off x="7709339" y="156126"/>
            <a:ext cx="64052" cy="158204"/>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37" name="Shape 37"/>
          <p:cNvSpPr/>
          <p:nvPr/>
        </p:nvSpPr>
        <p:spPr>
          <a:xfrm>
            <a:off x="9017901" y="4284543"/>
            <a:ext cx="121390" cy="166375"/>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38" name="Shape 38"/>
          <p:cNvSpPr/>
          <p:nvPr/>
        </p:nvSpPr>
        <p:spPr>
          <a:xfrm>
            <a:off x="8736528" y="68643"/>
            <a:ext cx="172851" cy="251572"/>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39" name="Shape 39"/>
          <p:cNvSpPr/>
          <p:nvPr/>
        </p:nvSpPr>
        <p:spPr>
          <a:xfrm>
            <a:off x="9053841" y="1122373"/>
            <a:ext cx="172852" cy="222145"/>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40" name="Shape 40"/>
          <p:cNvSpPr txBox="1">
            <a:spLocks noGrp="1"/>
          </p:cNvSpPr>
          <p:nvPr>
            <p:ph type="ctrTitle"/>
          </p:nvPr>
        </p:nvSpPr>
        <p:spPr>
          <a:xfrm>
            <a:off x="1661700" y="1991825"/>
            <a:ext cx="5820599" cy="1159799"/>
          </a:xfrm>
          <a:prstGeom prst="rect">
            <a:avLst/>
          </a:prstGeom>
        </p:spPr>
        <p:txBody>
          <a:bodyPr lIns="91425" tIns="91425" rIns="91425" bIns="91425" anchor="ctr" anchorCtr="0"/>
          <a:lstStyle>
            <a:lvl1pPr lvl="0" algn="ctr">
              <a:spcBef>
                <a:spcPts val="0"/>
              </a:spcBef>
              <a:buClr>
                <a:srgbClr val="EFEFEF"/>
              </a:buClr>
              <a:buSzPct val="100000"/>
              <a:defRPr sz="4800">
                <a:solidFill>
                  <a:srgbClr val="EFEFEF"/>
                </a:solidFill>
              </a:defRPr>
            </a:lvl1pPr>
            <a:lvl2pPr lvl="1" algn="ctr">
              <a:spcBef>
                <a:spcPts val="0"/>
              </a:spcBef>
              <a:buClr>
                <a:srgbClr val="EFEFEF"/>
              </a:buClr>
              <a:buSzPct val="100000"/>
              <a:defRPr sz="4800">
                <a:solidFill>
                  <a:srgbClr val="EFEFEF"/>
                </a:solidFill>
              </a:defRPr>
            </a:lvl2pPr>
            <a:lvl3pPr lvl="2" algn="ctr">
              <a:spcBef>
                <a:spcPts val="0"/>
              </a:spcBef>
              <a:buClr>
                <a:srgbClr val="EFEFEF"/>
              </a:buClr>
              <a:buSzPct val="100000"/>
              <a:defRPr sz="4800">
                <a:solidFill>
                  <a:srgbClr val="EFEFEF"/>
                </a:solidFill>
              </a:defRPr>
            </a:lvl3pPr>
            <a:lvl4pPr lvl="3" algn="ctr">
              <a:spcBef>
                <a:spcPts val="0"/>
              </a:spcBef>
              <a:buClr>
                <a:srgbClr val="EFEFEF"/>
              </a:buClr>
              <a:buSzPct val="100000"/>
              <a:defRPr sz="4800">
                <a:solidFill>
                  <a:srgbClr val="EFEFEF"/>
                </a:solidFill>
              </a:defRPr>
            </a:lvl4pPr>
            <a:lvl5pPr lvl="4" algn="ctr">
              <a:spcBef>
                <a:spcPts val="0"/>
              </a:spcBef>
              <a:buClr>
                <a:srgbClr val="EFEFEF"/>
              </a:buClr>
              <a:buSzPct val="100000"/>
              <a:defRPr sz="4800">
                <a:solidFill>
                  <a:srgbClr val="EFEFEF"/>
                </a:solidFill>
              </a:defRPr>
            </a:lvl5pPr>
            <a:lvl6pPr lvl="5" algn="ctr">
              <a:spcBef>
                <a:spcPts val="0"/>
              </a:spcBef>
              <a:buClr>
                <a:srgbClr val="EFEFEF"/>
              </a:buClr>
              <a:buSzPct val="100000"/>
              <a:defRPr sz="4800">
                <a:solidFill>
                  <a:srgbClr val="EFEFEF"/>
                </a:solidFill>
              </a:defRPr>
            </a:lvl6pPr>
            <a:lvl7pPr lvl="6" algn="ctr">
              <a:spcBef>
                <a:spcPts val="0"/>
              </a:spcBef>
              <a:buClr>
                <a:srgbClr val="EFEFEF"/>
              </a:buClr>
              <a:buSzPct val="100000"/>
              <a:defRPr sz="4800">
                <a:solidFill>
                  <a:srgbClr val="EFEFEF"/>
                </a:solidFill>
              </a:defRPr>
            </a:lvl7pPr>
            <a:lvl8pPr lvl="7" algn="ctr">
              <a:spcBef>
                <a:spcPts val="0"/>
              </a:spcBef>
              <a:buClr>
                <a:srgbClr val="EFEFEF"/>
              </a:buClr>
              <a:buSzPct val="100000"/>
              <a:defRPr sz="4800">
                <a:solidFill>
                  <a:srgbClr val="EFEFEF"/>
                </a:solidFill>
              </a:defRPr>
            </a:lvl8pPr>
            <a:lvl9pPr lvl="8" algn="ctr">
              <a:spcBef>
                <a:spcPts val="0"/>
              </a:spcBef>
              <a:buClr>
                <a:srgbClr val="EFEFEF"/>
              </a:buClr>
              <a:buSzPct val="100000"/>
              <a:defRPr sz="4800">
                <a:solidFill>
                  <a:srgbClr val="EFEFEF"/>
                </a:solidFill>
              </a:defRPr>
            </a:lvl9pPr>
          </a:lstStyle>
          <a:p>
            <a:endParaRPr/>
          </a:p>
        </p:txBody>
      </p:sp>
      <p:sp>
        <p:nvSpPr>
          <p:cNvPr id="41" name="Shape 41"/>
          <p:cNvSpPr/>
          <p:nvPr/>
        </p:nvSpPr>
        <p:spPr>
          <a:xfrm>
            <a:off x="240789" y="-249877"/>
            <a:ext cx="1325150" cy="1838954"/>
          </a:xfrm>
          <a:prstGeom prst="rect">
            <a:avLst/>
          </a:prstGeom>
        </p:spPr>
        <p:txBody>
          <a:bodyPr>
            <a:prstTxWarp prst="textPlain">
              <a:avLst/>
            </a:prstTxWarp>
          </a:bodyPr>
          <a:lstStyle/>
          <a:p>
            <a:pPr lvl="0" algn="ctr"/>
            <a:r>
              <a:rPr b="1" i="0">
                <a:ln>
                  <a:noFill/>
                </a:ln>
                <a:solidFill>
                  <a:srgbClr val="00BFC9">
                    <a:alpha val="45000"/>
                  </a:srgbClr>
                </a:solidFill>
                <a:latin typeface="Montserrat"/>
              </a:rPr>
              <a:t>6</a:t>
            </a:r>
          </a:p>
        </p:txBody>
      </p:sp>
      <p:sp>
        <p:nvSpPr>
          <p:cNvPr id="42" name="Shape 42"/>
          <p:cNvSpPr/>
          <p:nvPr/>
        </p:nvSpPr>
        <p:spPr>
          <a:xfrm>
            <a:off x="1462668" y="359548"/>
            <a:ext cx="684177" cy="835806"/>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4</a:t>
            </a:r>
          </a:p>
        </p:txBody>
      </p:sp>
      <p:sp>
        <p:nvSpPr>
          <p:cNvPr id="43" name="Shape 43"/>
          <p:cNvSpPr/>
          <p:nvPr/>
        </p:nvSpPr>
        <p:spPr>
          <a:xfrm>
            <a:off x="-145672" y="1499254"/>
            <a:ext cx="545850" cy="815317"/>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44" name="Shape 44"/>
          <p:cNvSpPr/>
          <p:nvPr/>
        </p:nvSpPr>
        <p:spPr>
          <a:xfrm>
            <a:off x="468639" y="3330899"/>
            <a:ext cx="596300" cy="711807"/>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0</a:t>
            </a:r>
          </a:p>
        </p:txBody>
      </p:sp>
      <p:sp>
        <p:nvSpPr>
          <p:cNvPr id="45" name="Shape 45"/>
          <p:cNvSpPr/>
          <p:nvPr/>
        </p:nvSpPr>
        <p:spPr>
          <a:xfrm>
            <a:off x="2715923" y="4728432"/>
            <a:ext cx="422822" cy="543417"/>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8</a:t>
            </a:r>
          </a:p>
        </p:txBody>
      </p:sp>
      <p:sp>
        <p:nvSpPr>
          <p:cNvPr id="46" name="Shape 46"/>
          <p:cNvSpPr/>
          <p:nvPr/>
        </p:nvSpPr>
        <p:spPr>
          <a:xfrm>
            <a:off x="857003" y="4218045"/>
            <a:ext cx="948321" cy="1017280"/>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47" name="Shape 47"/>
          <p:cNvSpPr/>
          <p:nvPr/>
        </p:nvSpPr>
        <p:spPr>
          <a:xfrm>
            <a:off x="6477124" y="659323"/>
            <a:ext cx="375994" cy="41841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48" name="Shape 48"/>
          <p:cNvSpPr/>
          <p:nvPr/>
        </p:nvSpPr>
        <p:spPr>
          <a:xfrm>
            <a:off x="2001207" y="4048123"/>
            <a:ext cx="340184" cy="496651"/>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2</a:t>
            </a:r>
          </a:p>
        </p:txBody>
      </p:sp>
      <p:sp>
        <p:nvSpPr>
          <p:cNvPr id="49" name="Shape 49"/>
          <p:cNvSpPr/>
          <p:nvPr/>
        </p:nvSpPr>
        <p:spPr>
          <a:xfrm>
            <a:off x="-202824" y="3641301"/>
            <a:ext cx="863937" cy="1198949"/>
          </a:xfrm>
          <a:prstGeom prst="rect">
            <a:avLst/>
          </a:prstGeom>
        </p:spPr>
        <p:txBody>
          <a:bodyPr>
            <a:prstTxWarp prst="textPlain">
              <a:avLst/>
            </a:prstTxWarp>
          </a:bodyPr>
          <a:lstStyle/>
          <a:p>
            <a:pPr lvl="0" algn="ctr"/>
            <a:r>
              <a:rPr b="1" i="0">
                <a:ln>
                  <a:noFill/>
                </a:ln>
                <a:solidFill>
                  <a:srgbClr val="00FFFF">
                    <a:alpha val="13460"/>
                  </a:srgbClr>
                </a:solidFill>
                <a:latin typeface="Montserrat"/>
              </a:rPr>
              <a:t>9</a:t>
            </a:r>
          </a:p>
        </p:txBody>
      </p:sp>
      <p:sp>
        <p:nvSpPr>
          <p:cNvPr id="50" name="Shape 50"/>
          <p:cNvSpPr/>
          <p:nvPr/>
        </p:nvSpPr>
        <p:spPr>
          <a:xfrm rot="-5400000">
            <a:off x="1953572" y="-64892"/>
            <a:ext cx="756299" cy="595799"/>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51"/>
          <p:cNvSpPr/>
          <p:nvPr/>
        </p:nvSpPr>
        <p:spPr>
          <a:xfrm rot="5400000">
            <a:off x="2309285" y="4286696"/>
            <a:ext cx="746699" cy="5151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909495" y="3809336"/>
            <a:ext cx="234870" cy="332106"/>
          </a:xfrm>
          <a:prstGeom prst="rect">
            <a:avLst/>
          </a:prstGeom>
        </p:spPr>
        <p:txBody>
          <a:bodyPr>
            <a:prstTxWarp prst="textPlain">
              <a:avLst/>
            </a:prstTxWarp>
          </a:bodyPr>
          <a:lstStyle/>
          <a:p>
            <a:pPr lvl="0" algn="ctr"/>
            <a:r>
              <a:rPr b="1" i="0">
                <a:ln>
                  <a:noFill/>
                </a:ln>
                <a:solidFill>
                  <a:srgbClr val="6AA84F"/>
                </a:solidFill>
                <a:latin typeface="Montserrat"/>
              </a:rPr>
              <a:t>3</a:t>
            </a:r>
          </a:p>
        </p:txBody>
      </p:sp>
      <p:sp>
        <p:nvSpPr>
          <p:cNvPr id="53" name="Shape 53"/>
          <p:cNvSpPr/>
          <p:nvPr/>
        </p:nvSpPr>
        <p:spPr>
          <a:xfrm>
            <a:off x="180514" y="977225"/>
            <a:ext cx="178752" cy="330110"/>
          </a:xfrm>
          <a:prstGeom prst="rect">
            <a:avLst/>
          </a:prstGeom>
        </p:spPr>
        <p:txBody>
          <a:bodyPr>
            <a:prstTxWarp prst="textPlain">
              <a:avLst/>
            </a:prstTxWarp>
          </a:bodyPr>
          <a:lstStyle/>
          <a:p>
            <a:pPr lvl="0" algn="ctr"/>
            <a:r>
              <a:rPr b="0" i="0">
                <a:ln>
                  <a:noFill/>
                </a:ln>
                <a:solidFill>
                  <a:srgbClr val="6AA84F"/>
                </a:solidFill>
                <a:latin typeface="Abril Fatface"/>
              </a:rPr>
              <a:t>1</a:t>
            </a:r>
          </a:p>
        </p:txBody>
      </p:sp>
      <p:sp>
        <p:nvSpPr>
          <p:cNvPr id="54" name="Shape 54"/>
          <p:cNvSpPr/>
          <p:nvPr/>
        </p:nvSpPr>
        <p:spPr>
          <a:xfrm>
            <a:off x="2001207" y="4738570"/>
            <a:ext cx="172435" cy="245057"/>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55" name="Shape 55"/>
          <p:cNvSpPr/>
          <p:nvPr/>
        </p:nvSpPr>
        <p:spPr>
          <a:xfrm>
            <a:off x="3322800" y="4742227"/>
            <a:ext cx="163349" cy="237740"/>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5</a:t>
            </a:r>
          </a:p>
        </p:txBody>
      </p:sp>
      <p:sp>
        <p:nvSpPr>
          <p:cNvPr id="56" name="Shape 56"/>
          <p:cNvSpPr/>
          <p:nvPr/>
        </p:nvSpPr>
        <p:spPr>
          <a:xfrm>
            <a:off x="2629622" y="359546"/>
            <a:ext cx="461789" cy="639195"/>
          </a:xfrm>
          <a:prstGeom prst="rect">
            <a:avLst/>
          </a:prstGeom>
        </p:spPr>
        <p:txBody>
          <a:bodyPr>
            <a:prstTxWarp prst="textPlain">
              <a:avLst/>
            </a:prstTxWarp>
          </a:bodyPr>
          <a:lstStyle/>
          <a:p>
            <a:pPr lvl="0" algn="ctr"/>
            <a:r>
              <a:rPr b="1" i="0">
                <a:ln>
                  <a:noFill/>
                </a:ln>
                <a:solidFill>
                  <a:srgbClr val="00FFFF">
                    <a:alpha val="13460"/>
                  </a:srgbClr>
                </a:solidFill>
                <a:latin typeface="Montserrat"/>
              </a:rPr>
              <a:t>7</a:t>
            </a:r>
          </a:p>
        </p:txBody>
      </p:sp>
      <p:sp>
        <p:nvSpPr>
          <p:cNvPr id="57" name="Shape 57"/>
          <p:cNvSpPr/>
          <p:nvPr/>
        </p:nvSpPr>
        <p:spPr>
          <a:xfrm>
            <a:off x="65334" y="101130"/>
            <a:ext cx="123828" cy="175316"/>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58" name="Shape 58"/>
          <p:cNvSpPr/>
          <p:nvPr/>
        </p:nvSpPr>
        <p:spPr>
          <a:xfrm>
            <a:off x="575656" y="4769891"/>
            <a:ext cx="128737" cy="182400"/>
          </a:xfrm>
          <a:prstGeom prst="rect">
            <a:avLst/>
          </a:prstGeom>
        </p:spPr>
        <p:txBody>
          <a:bodyPr>
            <a:prstTxWarp prst="textPlain">
              <a:avLst/>
            </a:prstTxWarp>
          </a:bodyPr>
          <a:lstStyle/>
          <a:p>
            <a:pPr lvl="0" algn="ctr"/>
            <a:r>
              <a:rPr b="1" i="0">
                <a:ln>
                  <a:noFill/>
                </a:ln>
                <a:solidFill>
                  <a:srgbClr val="6AA84F"/>
                </a:solidFill>
                <a:latin typeface="Montserrat"/>
              </a:rPr>
              <a:t>5</a:t>
            </a:r>
          </a:p>
        </p:txBody>
      </p:sp>
      <p:sp>
        <p:nvSpPr>
          <p:cNvPr id="59" name="Shape 59"/>
          <p:cNvSpPr/>
          <p:nvPr/>
        </p:nvSpPr>
        <p:spPr>
          <a:xfrm>
            <a:off x="735784" y="1757712"/>
            <a:ext cx="212661" cy="273304"/>
          </a:xfrm>
          <a:prstGeom prst="rect">
            <a:avLst/>
          </a:prstGeom>
        </p:spPr>
        <p:txBody>
          <a:bodyPr>
            <a:prstTxWarp prst="textPlain">
              <a:avLst/>
            </a:prstTxWarp>
          </a:bodyPr>
          <a:lstStyle/>
          <a:p>
            <a:pPr lvl="0" algn="ctr"/>
            <a:r>
              <a:rPr b="0" i="0">
                <a:ln>
                  <a:noFill/>
                </a:ln>
                <a:solidFill>
                  <a:srgbClr val="6AA84F"/>
                </a:solidFill>
                <a:latin typeface="Abril Fatface"/>
              </a:rPr>
              <a:t>6</a:t>
            </a:r>
          </a:p>
        </p:txBody>
      </p:sp>
      <p:sp>
        <p:nvSpPr>
          <p:cNvPr id="60" name="Shape 60"/>
          <p:cNvSpPr/>
          <p:nvPr/>
        </p:nvSpPr>
        <p:spPr>
          <a:xfrm>
            <a:off x="1617562" y="68451"/>
            <a:ext cx="187263" cy="240664"/>
          </a:xfrm>
          <a:prstGeom prst="rect">
            <a:avLst/>
          </a:prstGeom>
        </p:spPr>
        <p:txBody>
          <a:bodyPr>
            <a:prstTxWarp prst="textPlain">
              <a:avLst/>
            </a:prstTxWarp>
          </a:bodyPr>
          <a:lstStyle/>
          <a:p>
            <a:pPr lvl="0" algn="ctr"/>
            <a:r>
              <a:rPr b="0" i="0">
                <a:ln>
                  <a:noFill/>
                </a:ln>
                <a:solidFill>
                  <a:srgbClr val="6AA84F"/>
                </a:solidFill>
                <a:latin typeface="Abril Fatface"/>
              </a:rPr>
              <a:t>9</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2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00707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685800" y="2726350"/>
            <a:ext cx="5514599" cy="1159799"/>
          </a:xfrm>
          <a:prstGeom prst="rect">
            <a:avLst/>
          </a:prstGeom>
        </p:spPr>
        <p:txBody>
          <a:bodyPr lIns="91425" tIns="91425" rIns="91425" bIns="91425" anchor="b" anchorCtr="0"/>
          <a:lstStyle>
            <a:lvl1pPr lvl="0" rtl="0">
              <a:spcBef>
                <a:spcPts val="0"/>
              </a:spcBef>
              <a:buClr>
                <a:srgbClr val="EFEFEF"/>
              </a:buClr>
              <a:buSzPct val="100000"/>
              <a:defRPr sz="3600">
                <a:solidFill>
                  <a:srgbClr val="EFEFEF"/>
                </a:solidFill>
              </a:defRPr>
            </a:lvl1pPr>
            <a:lvl2pPr lvl="1" rtl="0">
              <a:spcBef>
                <a:spcPts val="0"/>
              </a:spcBef>
              <a:buClr>
                <a:srgbClr val="EFEFEF"/>
              </a:buClr>
              <a:buSzPct val="100000"/>
              <a:defRPr sz="3600">
                <a:solidFill>
                  <a:srgbClr val="EFEFEF"/>
                </a:solidFill>
              </a:defRPr>
            </a:lvl2pPr>
            <a:lvl3pPr lvl="2" rtl="0">
              <a:spcBef>
                <a:spcPts val="0"/>
              </a:spcBef>
              <a:buClr>
                <a:srgbClr val="EFEFEF"/>
              </a:buClr>
              <a:buSzPct val="100000"/>
              <a:defRPr sz="3600">
                <a:solidFill>
                  <a:srgbClr val="EFEFEF"/>
                </a:solidFill>
              </a:defRPr>
            </a:lvl3pPr>
            <a:lvl4pPr lvl="3" rtl="0">
              <a:spcBef>
                <a:spcPts val="0"/>
              </a:spcBef>
              <a:buClr>
                <a:srgbClr val="EFEFEF"/>
              </a:buClr>
              <a:buSzPct val="100000"/>
              <a:defRPr sz="3600">
                <a:solidFill>
                  <a:srgbClr val="EFEFEF"/>
                </a:solidFill>
              </a:defRPr>
            </a:lvl4pPr>
            <a:lvl5pPr lvl="4" rtl="0">
              <a:spcBef>
                <a:spcPts val="0"/>
              </a:spcBef>
              <a:buClr>
                <a:srgbClr val="EFEFEF"/>
              </a:buClr>
              <a:buSzPct val="100000"/>
              <a:defRPr sz="3600">
                <a:solidFill>
                  <a:srgbClr val="EFEFEF"/>
                </a:solidFill>
              </a:defRPr>
            </a:lvl5pPr>
            <a:lvl6pPr lvl="5" rtl="0">
              <a:spcBef>
                <a:spcPts val="0"/>
              </a:spcBef>
              <a:buClr>
                <a:srgbClr val="EFEFEF"/>
              </a:buClr>
              <a:buSzPct val="100000"/>
              <a:defRPr sz="3600">
                <a:solidFill>
                  <a:srgbClr val="EFEFEF"/>
                </a:solidFill>
              </a:defRPr>
            </a:lvl6pPr>
            <a:lvl7pPr lvl="6" rtl="0">
              <a:spcBef>
                <a:spcPts val="0"/>
              </a:spcBef>
              <a:buClr>
                <a:srgbClr val="EFEFEF"/>
              </a:buClr>
              <a:buSzPct val="100000"/>
              <a:defRPr sz="3600">
                <a:solidFill>
                  <a:srgbClr val="EFEFEF"/>
                </a:solidFill>
              </a:defRPr>
            </a:lvl7pPr>
            <a:lvl8pPr lvl="7" rtl="0">
              <a:spcBef>
                <a:spcPts val="0"/>
              </a:spcBef>
              <a:buClr>
                <a:srgbClr val="EFEFEF"/>
              </a:buClr>
              <a:buSzPct val="100000"/>
              <a:defRPr sz="3600">
                <a:solidFill>
                  <a:srgbClr val="EFEFEF"/>
                </a:solidFill>
              </a:defRPr>
            </a:lvl8pPr>
            <a:lvl9pPr lvl="8" rtl="0">
              <a:spcBef>
                <a:spcPts val="0"/>
              </a:spcBef>
              <a:buClr>
                <a:srgbClr val="EFEFEF"/>
              </a:buClr>
              <a:buSzPct val="100000"/>
              <a:defRPr sz="3600">
                <a:solidFill>
                  <a:srgbClr val="EFEFEF"/>
                </a:solidFill>
              </a:defRPr>
            </a:lvl9pPr>
          </a:lstStyle>
          <a:p>
            <a:endParaRPr/>
          </a:p>
        </p:txBody>
      </p:sp>
      <p:sp>
        <p:nvSpPr>
          <p:cNvPr id="63" name="Shape 63"/>
          <p:cNvSpPr txBox="1">
            <a:spLocks noGrp="1"/>
          </p:cNvSpPr>
          <p:nvPr>
            <p:ph type="subTitle" idx="1"/>
          </p:nvPr>
        </p:nvSpPr>
        <p:spPr>
          <a:xfrm>
            <a:off x="685800" y="3983054"/>
            <a:ext cx="5514599" cy="784799"/>
          </a:xfrm>
          <a:prstGeom prst="rect">
            <a:avLst/>
          </a:prstGeom>
        </p:spPr>
        <p:txBody>
          <a:bodyPr lIns="91425" tIns="91425" rIns="91425" bIns="91425" anchor="t" anchorCtr="0"/>
          <a:lstStyle>
            <a:lvl1pPr lvl="0" rtl="0">
              <a:spcBef>
                <a:spcPts val="0"/>
              </a:spcBef>
              <a:buClr>
                <a:srgbClr val="6AA84F"/>
              </a:buClr>
              <a:buSzPct val="100000"/>
              <a:buNone/>
              <a:defRPr sz="1800">
                <a:solidFill>
                  <a:srgbClr val="6AA84F"/>
                </a:solidFill>
              </a:defRPr>
            </a:lvl1pPr>
            <a:lvl2pPr lvl="1" rtl="0">
              <a:spcBef>
                <a:spcPts val="0"/>
              </a:spcBef>
              <a:buClr>
                <a:srgbClr val="6AA84F"/>
              </a:buClr>
              <a:buSzPct val="100000"/>
              <a:buNone/>
              <a:defRPr sz="1800">
                <a:solidFill>
                  <a:srgbClr val="6AA84F"/>
                </a:solidFill>
              </a:defRPr>
            </a:lvl2pPr>
            <a:lvl3pPr lvl="2" rtl="0">
              <a:spcBef>
                <a:spcPts val="0"/>
              </a:spcBef>
              <a:buClr>
                <a:srgbClr val="6AA84F"/>
              </a:buClr>
              <a:buSzPct val="100000"/>
              <a:buNone/>
              <a:defRPr sz="1800">
                <a:solidFill>
                  <a:srgbClr val="6AA84F"/>
                </a:solidFill>
              </a:defRPr>
            </a:lvl3pPr>
            <a:lvl4pPr lvl="3" rtl="0">
              <a:spcBef>
                <a:spcPts val="0"/>
              </a:spcBef>
              <a:buClr>
                <a:srgbClr val="6AA84F"/>
              </a:buClr>
              <a:buSzPct val="100000"/>
              <a:buNone/>
              <a:defRPr sz="1800">
                <a:solidFill>
                  <a:srgbClr val="6AA84F"/>
                </a:solidFill>
              </a:defRPr>
            </a:lvl4pPr>
            <a:lvl5pPr lvl="4" rtl="0">
              <a:spcBef>
                <a:spcPts val="0"/>
              </a:spcBef>
              <a:buClr>
                <a:srgbClr val="6AA84F"/>
              </a:buClr>
              <a:buSzPct val="100000"/>
              <a:buNone/>
              <a:defRPr sz="1800">
                <a:solidFill>
                  <a:srgbClr val="6AA84F"/>
                </a:solidFill>
              </a:defRPr>
            </a:lvl5pPr>
            <a:lvl6pPr lvl="5" rtl="0">
              <a:spcBef>
                <a:spcPts val="0"/>
              </a:spcBef>
              <a:buClr>
                <a:srgbClr val="6AA84F"/>
              </a:buClr>
              <a:buSzPct val="100000"/>
              <a:buNone/>
              <a:defRPr sz="1800">
                <a:solidFill>
                  <a:srgbClr val="6AA84F"/>
                </a:solidFill>
              </a:defRPr>
            </a:lvl6pPr>
            <a:lvl7pPr lvl="6" rtl="0">
              <a:spcBef>
                <a:spcPts val="0"/>
              </a:spcBef>
              <a:buClr>
                <a:srgbClr val="6AA84F"/>
              </a:buClr>
              <a:buSzPct val="100000"/>
              <a:buNone/>
              <a:defRPr sz="1800">
                <a:solidFill>
                  <a:srgbClr val="6AA84F"/>
                </a:solidFill>
              </a:defRPr>
            </a:lvl7pPr>
            <a:lvl8pPr lvl="7" rtl="0">
              <a:spcBef>
                <a:spcPts val="0"/>
              </a:spcBef>
              <a:buClr>
                <a:srgbClr val="6AA84F"/>
              </a:buClr>
              <a:buSzPct val="100000"/>
              <a:buNone/>
              <a:defRPr sz="1800">
                <a:solidFill>
                  <a:srgbClr val="6AA84F"/>
                </a:solidFill>
              </a:defRPr>
            </a:lvl8pPr>
            <a:lvl9pPr lvl="8" rtl="0">
              <a:spcBef>
                <a:spcPts val="0"/>
              </a:spcBef>
              <a:buClr>
                <a:srgbClr val="6AA84F"/>
              </a:buClr>
              <a:buSzPct val="100000"/>
              <a:buNone/>
              <a:defRPr sz="1800">
                <a:solidFill>
                  <a:srgbClr val="6AA84F"/>
                </a:solidFill>
              </a:defRPr>
            </a:lvl9pPr>
          </a:lstStyle>
          <a:p>
            <a:endParaRPr/>
          </a:p>
        </p:txBody>
      </p:sp>
      <p:sp>
        <p:nvSpPr>
          <p:cNvPr id="64" name="Shape 64"/>
          <p:cNvSpPr/>
          <p:nvPr/>
        </p:nvSpPr>
        <p:spPr>
          <a:xfrm>
            <a:off x="7123399" y="2945300"/>
            <a:ext cx="1604424" cy="2273250"/>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65" name="Shape 65"/>
          <p:cNvSpPr/>
          <p:nvPr/>
        </p:nvSpPr>
        <p:spPr>
          <a:xfrm>
            <a:off x="8411549" y="1666550"/>
            <a:ext cx="774324" cy="108827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66" name="Shape 66"/>
          <p:cNvSpPr/>
          <p:nvPr/>
        </p:nvSpPr>
        <p:spPr>
          <a:xfrm>
            <a:off x="6567123" y="2997748"/>
            <a:ext cx="844060" cy="905441"/>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67" name="Shape 67"/>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68" name="Shape 68"/>
          <p:cNvSpPr/>
          <p:nvPr/>
        </p:nvSpPr>
        <p:spPr>
          <a:xfrm>
            <a:off x="8482541" y="3571675"/>
            <a:ext cx="432249" cy="668624"/>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69" name="Shape 69"/>
          <p:cNvSpPr/>
          <p:nvPr/>
        </p:nvSpPr>
        <p:spPr>
          <a:xfrm>
            <a:off x="7956575" y="-147125"/>
            <a:ext cx="968664" cy="1446866"/>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70" name="Shape 70"/>
          <p:cNvSpPr/>
          <p:nvPr/>
        </p:nvSpPr>
        <p:spPr>
          <a:xfrm>
            <a:off x="7524777" y="-48672"/>
            <a:ext cx="432249"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71" name="Shape 71"/>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72" name="Shape 72"/>
          <p:cNvSpPr/>
          <p:nvPr/>
        </p:nvSpPr>
        <p:spPr>
          <a:xfrm>
            <a:off x="7524775" y="1712999"/>
            <a:ext cx="1106399" cy="14980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73" name="Shape 73"/>
          <p:cNvSpPr/>
          <p:nvPr/>
        </p:nvSpPr>
        <p:spPr>
          <a:xfrm rot="-5400000">
            <a:off x="7167501" y="893428"/>
            <a:ext cx="564599"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p:nvPr/>
        </p:nvSpPr>
        <p:spPr>
          <a:xfrm rot="5400000">
            <a:off x="8455975" y="4580950"/>
            <a:ext cx="485399" cy="334799"/>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76" name="Shape 76"/>
          <p:cNvSpPr/>
          <p:nvPr/>
        </p:nvSpPr>
        <p:spPr>
          <a:xfrm>
            <a:off x="8668228" y="988755"/>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77" name="Shape 77"/>
          <p:cNvSpPr/>
          <p:nvPr/>
        </p:nvSpPr>
        <p:spPr>
          <a:xfrm>
            <a:off x="8763900" y="3127992"/>
            <a:ext cx="279674" cy="289205"/>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78" name="Shape 78"/>
          <p:cNvSpPr/>
          <p:nvPr/>
        </p:nvSpPr>
        <p:spPr>
          <a:xfrm>
            <a:off x="7233390" y="1950961"/>
            <a:ext cx="236740" cy="289199"/>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79" name="Shape 79"/>
          <p:cNvSpPr/>
          <p:nvPr/>
        </p:nvSpPr>
        <p:spPr>
          <a:xfrm>
            <a:off x="6811905" y="-87455"/>
            <a:ext cx="652469" cy="9054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80" name="Shape 80"/>
          <p:cNvSpPr/>
          <p:nvPr/>
        </p:nvSpPr>
        <p:spPr>
          <a:xfrm>
            <a:off x="7662626" y="662322"/>
            <a:ext cx="87721" cy="216665"/>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81" name="Shape 81"/>
          <p:cNvSpPr/>
          <p:nvPr/>
        </p:nvSpPr>
        <p:spPr>
          <a:xfrm>
            <a:off x="6992802" y="3859302"/>
            <a:ext cx="164399"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82" name="Shape 82"/>
          <p:cNvSpPr/>
          <p:nvPr/>
        </p:nvSpPr>
        <p:spPr>
          <a:xfrm>
            <a:off x="6897399" y="729425"/>
            <a:ext cx="236724"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83" name="Shape 83"/>
          <p:cNvSpPr/>
          <p:nvPr/>
        </p:nvSpPr>
        <p:spPr>
          <a:xfrm>
            <a:off x="8925942" y="4066262"/>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bg>
      <p:bgPr>
        <a:solidFill>
          <a:srgbClr val="007074"/>
        </a:solidFill>
        <a:effectLst/>
      </p:bgPr>
    </p:bg>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724389" y="2161800"/>
            <a:ext cx="5343600" cy="819899"/>
          </a:xfrm>
          <a:prstGeom prst="rect">
            <a:avLst/>
          </a:prstGeom>
        </p:spPr>
        <p:txBody>
          <a:bodyPr lIns="91425" tIns="91425" rIns="91425" bIns="91425" anchor="ctr" anchorCtr="0"/>
          <a:lstStyle>
            <a:lvl1pPr lvl="0" rtl="0">
              <a:spcBef>
                <a:spcPts val="0"/>
              </a:spcBef>
              <a:buSzPct val="100000"/>
              <a:defRPr sz="3200" i="1"/>
            </a:lvl1pPr>
            <a:lvl2pPr lvl="1" rtl="0">
              <a:spcBef>
                <a:spcPts val="0"/>
              </a:spcBef>
              <a:buSzPct val="100000"/>
              <a:defRPr sz="3200" i="1"/>
            </a:lvl2pPr>
            <a:lvl3pPr lvl="2" rtl="0">
              <a:spcBef>
                <a:spcPts val="0"/>
              </a:spcBef>
              <a:buSzPct val="100000"/>
              <a:defRPr sz="3200" i="1"/>
            </a:lvl3pPr>
            <a:lvl4pPr lvl="3" rtl="0">
              <a:spcBef>
                <a:spcPts val="0"/>
              </a:spcBef>
              <a:buSzPct val="100000"/>
              <a:defRPr sz="3200" i="1"/>
            </a:lvl4pPr>
            <a:lvl5pPr lvl="4" rtl="0">
              <a:spcBef>
                <a:spcPts val="0"/>
              </a:spcBef>
              <a:buSzPct val="100000"/>
              <a:defRPr sz="3200" i="1"/>
            </a:lvl5pPr>
            <a:lvl6pPr lvl="5" rtl="0">
              <a:spcBef>
                <a:spcPts val="0"/>
              </a:spcBef>
              <a:buSzPct val="100000"/>
              <a:defRPr sz="3200" i="1"/>
            </a:lvl6pPr>
            <a:lvl7pPr lvl="6" rtl="0">
              <a:spcBef>
                <a:spcPts val="0"/>
              </a:spcBef>
              <a:buSzPct val="100000"/>
              <a:defRPr sz="3200" i="1"/>
            </a:lvl7pPr>
            <a:lvl8pPr lvl="7" rtl="0">
              <a:spcBef>
                <a:spcPts val="0"/>
              </a:spcBef>
              <a:buSzPct val="100000"/>
              <a:defRPr sz="3200" i="1"/>
            </a:lvl8pPr>
            <a:lvl9pPr lvl="8">
              <a:spcBef>
                <a:spcPts val="0"/>
              </a:spcBef>
              <a:buSzPct val="100000"/>
              <a:defRPr sz="3200" i="1"/>
            </a:lvl9pPr>
          </a:lstStyle>
          <a:p>
            <a:endParaRPr/>
          </a:p>
        </p:txBody>
      </p:sp>
      <p:sp>
        <p:nvSpPr>
          <p:cNvPr id="86" name="Shape 86"/>
          <p:cNvSpPr/>
          <p:nvPr/>
        </p:nvSpPr>
        <p:spPr>
          <a:xfrm>
            <a:off x="7123399" y="2945300"/>
            <a:ext cx="1604424" cy="2273250"/>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87" name="Shape 87"/>
          <p:cNvSpPr/>
          <p:nvPr/>
        </p:nvSpPr>
        <p:spPr>
          <a:xfrm>
            <a:off x="8411549" y="1666550"/>
            <a:ext cx="774324" cy="108827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88" name="Shape 88"/>
          <p:cNvSpPr/>
          <p:nvPr/>
        </p:nvSpPr>
        <p:spPr>
          <a:xfrm>
            <a:off x="6567123" y="2997748"/>
            <a:ext cx="844060" cy="905441"/>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89" name="Shape 89"/>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90" name="Shape 90"/>
          <p:cNvSpPr/>
          <p:nvPr/>
        </p:nvSpPr>
        <p:spPr>
          <a:xfrm>
            <a:off x="8482541" y="3571675"/>
            <a:ext cx="432249" cy="668624"/>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91" name="Shape 91"/>
          <p:cNvSpPr/>
          <p:nvPr/>
        </p:nvSpPr>
        <p:spPr>
          <a:xfrm>
            <a:off x="7956575" y="-147125"/>
            <a:ext cx="968664" cy="1446866"/>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92" name="Shape 92"/>
          <p:cNvSpPr/>
          <p:nvPr/>
        </p:nvSpPr>
        <p:spPr>
          <a:xfrm>
            <a:off x="7524777" y="-48672"/>
            <a:ext cx="432249"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93" name="Shape 93"/>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94" name="Shape 94"/>
          <p:cNvSpPr/>
          <p:nvPr/>
        </p:nvSpPr>
        <p:spPr>
          <a:xfrm>
            <a:off x="7524775" y="1712999"/>
            <a:ext cx="1106399" cy="14980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95" name="Shape 95"/>
          <p:cNvSpPr/>
          <p:nvPr/>
        </p:nvSpPr>
        <p:spPr>
          <a:xfrm rot="-5400000">
            <a:off x="7167501" y="893428"/>
            <a:ext cx="564599"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 name="Shape 96"/>
          <p:cNvSpPr/>
          <p:nvPr/>
        </p:nvSpPr>
        <p:spPr>
          <a:xfrm rot="5400000">
            <a:off x="8455975" y="4580950"/>
            <a:ext cx="485399" cy="334799"/>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98" name="Shape 98"/>
          <p:cNvSpPr/>
          <p:nvPr/>
        </p:nvSpPr>
        <p:spPr>
          <a:xfrm>
            <a:off x="8668228" y="988755"/>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99" name="Shape 99"/>
          <p:cNvSpPr/>
          <p:nvPr/>
        </p:nvSpPr>
        <p:spPr>
          <a:xfrm>
            <a:off x="8763900" y="3127992"/>
            <a:ext cx="279674" cy="289205"/>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00" name="Shape 100"/>
          <p:cNvSpPr/>
          <p:nvPr/>
        </p:nvSpPr>
        <p:spPr>
          <a:xfrm>
            <a:off x="7233390" y="1950961"/>
            <a:ext cx="236740" cy="289199"/>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01" name="Shape 101"/>
          <p:cNvSpPr/>
          <p:nvPr/>
        </p:nvSpPr>
        <p:spPr>
          <a:xfrm>
            <a:off x="6811905" y="-87455"/>
            <a:ext cx="652469" cy="9054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02" name="Shape 102"/>
          <p:cNvSpPr/>
          <p:nvPr/>
        </p:nvSpPr>
        <p:spPr>
          <a:xfrm>
            <a:off x="7662626" y="662322"/>
            <a:ext cx="87721" cy="216665"/>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03" name="Shape 103"/>
          <p:cNvSpPr/>
          <p:nvPr/>
        </p:nvSpPr>
        <p:spPr>
          <a:xfrm>
            <a:off x="6992802" y="3859302"/>
            <a:ext cx="164399"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04" name="Shape 104"/>
          <p:cNvSpPr/>
          <p:nvPr/>
        </p:nvSpPr>
        <p:spPr>
          <a:xfrm>
            <a:off x="6897399" y="729425"/>
            <a:ext cx="236724"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05" name="Shape 105"/>
          <p:cNvSpPr/>
          <p:nvPr/>
        </p:nvSpPr>
        <p:spPr>
          <a:xfrm>
            <a:off x="8925942" y="4066262"/>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06"/>
        <p:cNvGrpSpPr/>
        <p:nvPr/>
      </p:nvGrpSpPr>
      <p:grpSpPr>
        <a:xfrm>
          <a:off x="0" y="0"/>
          <a:ext cx="0" cy="0"/>
          <a:chOff x="0" y="0"/>
          <a:chExt cx="0" cy="0"/>
        </a:xfrm>
      </p:grpSpPr>
      <p:sp>
        <p:nvSpPr>
          <p:cNvPr id="107" name="Shape 107"/>
          <p:cNvSpPr/>
          <p:nvPr/>
        </p:nvSpPr>
        <p:spPr>
          <a:xfrm>
            <a:off x="7123399" y="2945300"/>
            <a:ext cx="1604424" cy="2273250"/>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108" name="Shape 108"/>
          <p:cNvSpPr/>
          <p:nvPr/>
        </p:nvSpPr>
        <p:spPr>
          <a:xfrm>
            <a:off x="8411549" y="1666550"/>
            <a:ext cx="774324" cy="108827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109" name="Shape 109"/>
          <p:cNvSpPr/>
          <p:nvPr/>
        </p:nvSpPr>
        <p:spPr>
          <a:xfrm>
            <a:off x="6567123" y="2997748"/>
            <a:ext cx="844060" cy="905441"/>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110" name="Shape 110"/>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111" name="Shape 111"/>
          <p:cNvSpPr/>
          <p:nvPr/>
        </p:nvSpPr>
        <p:spPr>
          <a:xfrm>
            <a:off x="8482541" y="3571675"/>
            <a:ext cx="432249" cy="668624"/>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112" name="Shape 112"/>
          <p:cNvSpPr/>
          <p:nvPr/>
        </p:nvSpPr>
        <p:spPr>
          <a:xfrm>
            <a:off x="7956575" y="-147125"/>
            <a:ext cx="968664" cy="1446866"/>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113" name="Shape 113"/>
          <p:cNvSpPr/>
          <p:nvPr/>
        </p:nvSpPr>
        <p:spPr>
          <a:xfrm>
            <a:off x="7524777" y="-48672"/>
            <a:ext cx="432249"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114" name="Shape 114"/>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115" name="Shape 115"/>
          <p:cNvSpPr/>
          <p:nvPr/>
        </p:nvSpPr>
        <p:spPr>
          <a:xfrm>
            <a:off x="7524775" y="1712999"/>
            <a:ext cx="1106399" cy="14980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116" name="Shape 116"/>
          <p:cNvSpPr/>
          <p:nvPr/>
        </p:nvSpPr>
        <p:spPr>
          <a:xfrm rot="-5400000">
            <a:off x="7167501" y="893428"/>
            <a:ext cx="564599"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rot="5400000">
            <a:off x="8455975" y="4580950"/>
            <a:ext cx="485399" cy="334799"/>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19" name="Shape 119"/>
          <p:cNvSpPr/>
          <p:nvPr/>
        </p:nvSpPr>
        <p:spPr>
          <a:xfrm>
            <a:off x="8668228" y="988755"/>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20" name="Shape 120"/>
          <p:cNvSpPr/>
          <p:nvPr/>
        </p:nvSpPr>
        <p:spPr>
          <a:xfrm>
            <a:off x="8763900" y="3127992"/>
            <a:ext cx="279674" cy="289205"/>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21" name="Shape 121"/>
          <p:cNvSpPr/>
          <p:nvPr/>
        </p:nvSpPr>
        <p:spPr>
          <a:xfrm>
            <a:off x="7233390" y="1950961"/>
            <a:ext cx="236740" cy="289199"/>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22" name="Shape 122"/>
          <p:cNvSpPr/>
          <p:nvPr/>
        </p:nvSpPr>
        <p:spPr>
          <a:xfrm>
            <a:off x="6811905" y="-87455"/>
            <a:ext cx="652469" cy="9054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23" name="Shape 123"/>
          <p:cNvSpPr/>
          <p:nvPr/>
        </p:nvSpPr>
        <p:spPr>
          <a:xfrm>
            <a:off x="7662626" y="662322"/>
            <a:ext cx="87721" cy="216665"/>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24" name="Shape 124"/>
          <p:cNvSpPr/>
          <p:nvPr/>
        </p:nvSpPr>
        <p:spPr>
          <a:xfrm>
            <a:off x="6992802" y="3859302"/>
            <a:ext cx="164399"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25" name="Shape 125"/>
          <p:cNvSpPr/>
          <p:nvPr/>
        </p:nvSpPr>
        <p:spPr>
          <a:xfrm>
            <a:off x="6897399" y="729425"/>
            <a:ext cx="236724"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26" name="Shape 126"/>
          <p:cNvSpPr/>
          <p:nvPr/>
        </p:nvSpPr>
        <p:spPr>
          <a:xfrm>
            <a:off x="8925942" y="4066262"/>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27" name="Shape 127"/>
          <p:cNvSpPr txBox="1">
            <a:spLocks noGrp="1"/>
          </p:cNvSpPr>
          <p:nvPr>
            <p:ph type="title"/>
          </p:nvPr>
        </p:nvSpPr>
        <p:spPr>
          <a:xfrm>
            <a:off x="717780" y="780900"/>
            <a:ext cx="5169000" cy="6975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28" name="Shape 128"/>
          <p:cNvSpPr txBox="1">
            <a:spLocks noGrp="1"/>
          </p:cNvSpPr>
          <p:nvPr>
            <p:ph type="body" idx="1"/>
          </p:nvPr>
        </p:nvSpPr>
        <p:spPr>
          <a:xfrm>
            <a:off x="717780" y="1513573"/>
            <a:ext cx="5169000" cy="3031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29"/>
        <p:cNvGrpSpPr/>
        <p:nvPr/>
      </p:nvGrpSpPr>
      <p:grpSpPr>
        <a:xfrm>
          <a:off x="0" y="0"/>
          <a:ext cx="0" cy="0"/>
          <a:chOff x="0" y="0"/>
          <a:chExt cx="0" cy="0"/>
        </a:xfrm>
      </p:grpSpPr>
      <p:sp>
        <p:nvSpPr>
          <p:cNvPr id="130" name="Shape 130"/>
          <p:cNvSpPr/>
          <p:nvPr/>
        </p:nvSpPr>
        <p:spPr>
          <a:xfrm>
            <a:off x="7123399" y="2945300"/>
            <a:ext cx="1604424" cy="2273250"/>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131" name="Shape 131"/>
          <p:cNvSpPr/>
          <p:nvPr/>
        </p:nvSpPr>
        <p:spPr>
          <a:xfrm>
            <a:off x="8411549" y="1666550"/>
            <a:ext cx="774324" cy="108827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132" name="Shape 132"/>
          <p:cNvSpPr/>
          <p:nvPr/>
        </p:nvSpPr>
        <p:spPr>
          <a:xfrm>
            <a:off x="6567123" y="2997748"/>
            <a:ext cx="844060" cy="905441"/>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133" name="Shape 133"/>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134" name="Shape 134"/>
          <p:cNvSpPr/>
          <p:nvPr/>
        </p:nvSpPr>
        <p:spPr>
          <a:xfrm>
            <a:off x="8482541" y="3571675"/>
            <a:ext cx="432249" cy="668624"/>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135" name="Shape 135"/>
          <p:cNvSpPr/>
          <p:nvPr/>
        </p:nvSpPr>
        <p:spPr>
          <a:xfrm>
            <a:off x="7956575" y="-147125"/>
            <a:ext cx="968664" cy="1446866"/>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136" name="Shape 136"/>
          <p:cNvSpPr/>
          <p:nvPr/>
        </p:nvSpPr>
        <p:spPr>
          <a:xfrm>
            <a:off x="7524777" y="-48672"/>
            <a:ext cx="432249"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137" name="Shape 137"/>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138" name="Shape 138"/>
          <p:cNvSpPr/>
          <p:nvPr/>
        </p:nvSpPr>
        <p:spPr>
          <a:xfrm>
            <a:off x="7524775" y="1712999"/>
            <a:ext cx="1106399" cy="14980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139" name="Shape 139"/>
          <p:cNvSpPr/>
          <p:nvPr/>
        </p:nvSpPr>
        <p:spPr>
          <a:xfrm rot="-5400000">
            <a:off x="7167501" y="893428"/>
            <a:ext cx="564599"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rot="5400000">
            <a:off x="8455975" y="4580950"/>
            <a:ext cx="485399" cy="334799"/>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42" name="Shape 142"/>
          <p:cNvSpPr/>
          <p:nvPr/>
        </p:nvSpPr>
        <p:spPr>
          <a:xfrm>
            <a:off x="8668228" y="988755"/>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43" name="Shape 143"/>
          <p:cNvSpPr/>
          <p:nvPr/>
        </p:nvSpPr>
        <p:spPr>
          <a:xfrm>
            <a:off x="8763900" y="3127992"/>
            <a:ext cx="279674" cy="289205"/>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44" name="Shape 144"/>
          <p:cNvSpPr/>
          <p:nvPr/>
        </p:nvSpPr>
        <p:spPr>
          <a:xfrm>
            <a:off x="7233390" y="1950961"/>
            <a:ext cx="236740" cy="289199"/>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45" name="Shape 145"/>
          <p:cNvSpPr/>
          <p:nvPr/>
        </p:nvSpPr>
        <p:spPr>
          <a:xfrm>
            <a:off x="6811905" y="-87455"/>
            <a:ext cx="652469" cy="9054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46" name="Shape 146"/>
          <p:cNvSpPr/>
          <p:nvPr/>
        </p:nvSpPr>
        <p:spPr>
          <a:xfrm>
            <a:off x="7662626" y="662322"/>
            <a:ext cx="87721" cy="216665"/>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47" name="Shape 147"/>
          <p:cNvSpPr/>
          <p:nvPr/>
        </p:nvSpPr>
        <p:spPr>
          <a:xfrm>
            <a:off x="6992802" y="3859302"/>
            <a:ext cx="164399"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48" name="Shape 148"/>
          <p:cNvSpPr/>
          <p:nvPr/>
        </p:nvSpPr>
        <p:spPr>
          <a:xfrm>
            <a:off x="6897399" y="729425"/>
            <a:ext cx="236724"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49" name="Shape 149"/>
          <p:cNvSpPr/>
          <p:nvPr/>
        </p:nvSpPr>
        <p:spPr>
          <a:xfrm>
            <a:off x="8925942" y="4066262"/>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50" name="Shape 150"/>
          <p:cNvSpPr txBox="1">
            <a:spLocks noGrp="1"/>
          </p:cNvSpPr>
          <p:nvPr>
            <p:ph type="title"/>
          </p:nvPr>
        </p:nvSpPr>
        <p:spPr>
          <a:xfrm>
            <a:off x="735875" y="780900"/>
            <a:ext cx="5917199" cy="6975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1" name="Shape 151"/>
          <p:cNvSpPr txBox="1">
            <a:spLocks noGrp="1"/>
          </p:cNvSpPr>
          <p:nvPr>
            <p:ph type="body" idx="1"/>
          </p:nvPr>
        </p:nvSpPr>
        <p:spPr>
          <a:xfrm>
            <a:off x="735875" y="1478400"/>
            <a:ext cx="2667599" cy="3447299"/>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152" name="Shape 152"/>
          <p:cNvSpPr txBox="1">
            <a:spLocks noGrp="1"/>
          </p:cNvSpPr>
          <p:nvPr>
            <p:ph type="body" idx="2"/>
          </p:nvPr>
        </p:nvSpPr>
        <p:spPr>
          <a:xfrm>
            <a:off x="3563909" y="1478400"/>
            <a:ext cx="2667599" cy="3447299"/>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53"/>
        <p:cNvGrpSpPr/>
        <p:nvPr/>
      </p:nvGrpSpPr>
      <p:grpSpPr>
        <a:xfrm>
          <a:off x="0" y="0"/>
          <a:ext cx="0" cy="0"/>
          <a:chOff x="0" y="0"/>
          <a:chExt cx="0" cy="0"/>
        </a:xfrm>
      </p:grpSpPr>
      <p:sp>
        <p:nvSpPr>
          <p:cNvPr id="154" name="Shape 154"/>
          <p:cNvSpPr/>
          <p:nvPr/>
        </p:nvSpPr>
        <p:spPr>
          <a:xfrm>
            <a:off x="7123399" y="2945300"/>
            <a:ext cx="1604424" cy="2273250"/>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155" name="Shape 155"/>
          <p:cNvSpPr/>
          <p:nvPr/>
        </p:nvSpPr>
        <p:spPr>
          <a:xfrm>
            <a:off x="8411549" y="1666550"/>
            <a:ext cx="774324" cy="108827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156" name="Shape 156"/>
          <p:cNvSpPr/>
          <p:nvPr/>
        </p:nvSpPr>
        <p:spPr>
          <a:xfrm>
            <a:off x="6567123" y="2997748"/>
            <a:ext cx="844060" cy="905441"/>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157" name="Shape 157"/>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158" name="Shape 158"/>
          <p:cNvSpPr/>
          <p:nvPr/>
        </p:nvSpPr>
        <p:spPr>
          <a:xfrm>
            <a:off x="8482541" y="3571675"/>
            <a:ext cx="432249" cy="668624"/>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159" name="Shape 159"/>
          <p:cNvSpPr/>
          <p:nvPr/>
        </p:nvSpPr>
        <p:spPr>
          <a:xfrm>
            <a:off x="7956575" y="-147125"/>
            <a:ext cx="968664" cy="1446866"/>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160" name="Shape 160"/>
          <p:cNvSpPr/>
          <p:nvPr/>
        </p:nvSpPr>
        <p:spPr>
          <a:xfrm>
            <a:off x="7524777" y="-48672"/>
            <a:ext cx="432249"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161" name="Shape 161"/>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162" name="Shape 162"/>
          <p:cNvSpPr/>
          <p:nvPr/>
        </p:nvSpPr>
        <p:spPr>
          <a:xfrm>
            <a:off x="7524775" y="1712999"/>
            <a:ext cx="1106399" cy="14980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163" name="Shape 163"/>
          <p:cNvSpPr/>
          <p:nvPr/>
        </p:nvSpPr>
        <p:spPr>
          <a:xfrm rot="-5400000">
            <a:off x="7167501" y="893428"/>
            <a:ext cx="564599"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5400000">
            <a:off x="8455975" y="4580950"/>
            <a:ext cx="485399" cy="334799"/>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5" name="Shape 165"/>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66" name="Shape 166"/>
          <p:cNvSpPr/>
          <p:nvPr/>
        </p:nvSpPr>
        <p:spPr>
          <a:xfrm>
            <a:off x="8668228" y="988755"/>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67" name="Shape 167"/>
          <p:cNvSpPr/>
          <p:nvPr/>
        </p:nvSpPr>
        <p:spPr>
          <a:xfrm>
            <a:off x="8763900" y="3127992"/>
            <a:ext cx="279674" cy="289205"/>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68" name="Shape 168"/>
          <p:cNvSpPr/>
          <p:nvPr/>
        </p:nvSpPr>
        <p:spPr>
          <a:xfrm>
            <a:off x="7233390" y="1950961"/>
            <a:ext cx="236740" cy="289199"/>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69" name="Shape 169"/>
          <p:cNvSpPr/>
          <p:nvPr/>
        </p:nvSpPr>
        <p:spPr>
          <a:xfrm>
            <a:off x="6811905" y="-87455"/>
            <a:ext cx="652469" cy="9054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70" name="Shape 170"/>
          <p:cNvSpPr/>
          <p:nvPr/>
        </p:nvSpPr>
        <p:spPr>
          <a:xfrm>
            <a:off x="7662626" y="662322"/>
            <a:ext cx="87721" cy="216665"/>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71" name="Shape 171"/>
          <p:cNvSpPr/>
          <p:nvPr/>
        </p:nvSpPr>
        <p:spPr>
          <a:xfrm>
            <a:off x="6992802" y="3859302"/>
            <a:ext cx="164399"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72" name="Shape 172"/>
          <p:cNvSpPr/>
          <p:nvPr/>
        </p:nvSpPr>
        <p:spPr>
          <a:xfrm>
            <a:off x="6897399" y="729425"/>
            <a:ext cx="236724"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73" name="Shape 173"/>
          <p:cNvSpPr/>
          <p:nvPr/>
        </p:nvSpPr>
        <p:spPr>
          <a:xfrm>
            <a:off x="8925942" y="4066262"/>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74" name="Shape 174"/>
          <p:cNvSpPr txBox="1">
            <a:spLocks noGrp="1"/>
          </p:cNvSpPr>
          <p:nvPr>
            <p:ph type="title"/>
          </p:nvPr>
        </p:nvSpPr>
        <p:spPr>
          <a:xfrm>
            <a:off x="735875" y="780900"/>
            <a:ext cx="5917199" cy="6975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5" name="Shape 175"/>
          <p:cNvSpPr txBox="1">
            <a:spLocks noGrp="1"/>
          </p:cNvSpPr>
          <p:nvPr>
            <p:ph type="body" idx="1"/>
          </p:nvPr>
        </p:nvSpPr>
        <p:spPr>
          <a:xfrm>
            <a:off x="735875" y="1478400"/>
            <a:ext cx="1771499" cy="34472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176" name="Shape 176"/>
          <p:cNvSpPr txBox="1">
            <a:spLocks noGrp="1"/>
          </p:cNvSpPr>
          <p:nvPr>
            <p:ph type="body" idx="2"/>
          </p:nvPr>
        </p:nvSpPr>
        <p:spPr>
          <a:xfrm>
            <a:off x="2597934" y="1478400"/>
            <a:ext cx="1771499" cy="34472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177" name="Shape 177"/>
          <p:cNvSpPr txBox="1">
            <a:spLocks noGrp="1"/>
          </p:cNvSpPr>
          <p:nvPr>
            <p:ph type="body" idx="3"/>
          </p:nvPr>
        </p:nvSpPr>
        <p:spPr>
          <a:xfrm>
            <a:off x="4459994" y="1478400"/>
            <a:ext cx="1771499" cy="34472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8"/>
        <p:cNvGrpSpPr/>
        <p:nvPr/>
      </p:nvGrpSpPr>
      <p:grpSpPr>
        <a:xfrm>
          <a:off x="0" y="0"/>
          <a:ext cx="0" cy="0"/>
          <a:chOff x="0" y="0"/>
          <a:chExt cx="0" cy="0"/>
        </a:xfrm>
      </p:grpSpPr>
      <p:sp>
        <p:nvSpPr>
          <p:cNvPr id="179" name="Shape 179"/>
          <p:cNvSpPr/>
          <p:nvPr/>
        </p:nvSpPr>
        <p:spPr>
          <a:xfrm>
            <a:off x="7123399" y="2945300"/>
            <a:ext cx="1604424" cy="2273250"/>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180" name="Shape 180"/>
          <p:cNvSpPr/>
          <p:nvPr/>
        </p:nvSpPr>
        <p:spPr>
          <a:xfrm>
            <a:off x="8411549" y="1666550"/>
            <a:ext cx="774324" cy="108827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181" name="Shape 181"/>
          <p:cNvSpPr/>
          <p:nvPr/>
        </p:nvSpPr>
        <p:spPr>
          <a:xfrm>
            <a:off x="6567123" y="2997748"/>
            <a:ext cx="844060" cy="905441"/>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182" name="Shape 182"/>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183" name="Shape 183"/>
          <p:cNvSpPr/>
          <p:nvPr/>
        </p:nvSpPr>
        <p:spPr>
          <a:xfrm>
            <a:off x="8482541" y="3571675"/>
            <a:ext cx="432249" cy="668624"/>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184" name="Shape 184"/>
          <p:cNvSpPr/>
          <p:nvPr/>
        </p:nvSpPr>
        <p:spPr>
          <a:xfrm>
            <a:off x="7956575" y="-147125"/>
            <a:ext cx="968664" cy="1446866"/>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185" name="Shape 185"/>
          <p:cNvSpPr/>
          <p:nvPr/>
        </p:nvSpPr>
        <p:spPr>
          <a:xfrm>
            <a:off x="7524777" y="-48672"/>
            <a:ext cx="432249"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186" name="Shape 186"/>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187" name="Shape 187"/>
          <p:cNvSpPr/>
          <p:nvPr/>
        </p:nvSpPr>
        <p:spPr>
          <a:xfrm>
            <a:off x="7524775" y="1712999"/>
            <a:ext cx="1106399" cy="14980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188" name="Shape 188"/>
          <p:cNvSpPr/>
          <p:nvPr/>
        </p:nvSpPr>
        <p:spPr>
          <a:xfrm rot="-5400000">
            <a:off x="7167501" y="893428"/>
            <a:ext cx="564599"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9" name="Shape 189"/>
          <p:cNvSpPr/>
          <p:nvPr/>
        </p:nvSpPr>
        <p:spPr>
          <a:xfrm rot="5400000">
            <a:off x="8455975" y="4580950"/>
            <a:ext cx="485399" cy="334799"/>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0" name="Shape 190"/>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191" name="Shape 191"/>
          <p:cNvSpPr/>
          <p:nvPr/>
        </p:nvSpPr>
        <p:spPr>
          <a:xfrm>
            <a:off x="8668228" y="988755"/>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192" name="Shape 192"/>
          <p:cNvSpPr/>
          <p:nvPr/>
        </p:nvSpPr>
        <p:spPr>
          <a:xfrm>
            <a:off x="8763900" y="3127992"/>
            <a:ext cx="279674" cy="289205"/>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193" name="Shape 193"/>
          <p:cNvSpPr/>
          <p:nvPr/>
        </p:nvSpPr>
        <p:spPr>
          <a:xfrm>
            <a:off x="7233390" y="1950961"/>
            <a:ext cx="236740" cy="289199"/>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194" name="Shape 194"/>
          <p:cNvSpPr/>
          <p:nvPr/>
        </p:nvSpPr>
        <p:spPr>
          <a:xfrm>
            <a:off x="6811905" y="-87455"/>
            <a:ext cx="652469" cy="9054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195" name="Shape 195"/>
          <p:cNvSpPr/>
          <p:nvPr/>
        </p:nvSpPr>
        <p:spPr>
          <a:xfrm>
            <a:off x="7662626" y="662322"/>
            <a:ext cx="87721" cy="216665"/>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196" name="Shape 196"/>
          <p:cNvSpPr/>
          <p:nvPr/>
        </p:nvSpPr>
        <p:spPr>
          <a:xfrm>
            <a:off x="6992802" y="3859302"/>
            <a:ext cx="164399"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197" name="Shape 197"/>
          <p:cNvSpPr/>
          <p:nvPr/>
        </p:nvSpPr>
        <p:spPr>
          <a:xfrm>
            <a:off x="6897399" y="729425"/>
            <a:ext cx="236724"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198" name="Shape 198"/>
          <p:cNvSpPr/>
          <p:nvPr/>
        </p:nvSpPr>
        <p:spPr>
          <a:xfrm>
            <a:off x="8925942" y="4066262"/>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199" name="Shape 199"/>
          <p:cNvSpPr txBox="1">
            <a:spLocks noGrp="1"/>
          </p:cNvSpPr>
          <p:nvPr>
            <p:ph type="title"/>
          </p:nvPr>
        </p:nvSpPr>
        <p:spPr>
          <a:xfrm>
            <a:off x="735875" y="780900"/>
            <a:ext cx="5917199" cy="6975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200"/>
        <p:cNvGrpSpPr/>
        <p:nvPr/>
      </p:nvGrpSpPr>
      <p:grpSpPr>
        <a:xfrm>
          <a:off x="0" y="0"/>
          <a:ext cx="0" cy="0"/>
          <a:chOff x="0" y="0"/>
          <a:chExt cx="0" cy="0"/>
        </a:xfrm>
      </p:grpSpPr>
      <p:sp>
        <p:nvSpPr>
          <p:cNvPr id="201" name="Shape 201"/>
          <p:cNvSpPr/>
          <p:nvPr/>
        </p:nvSpPr>
        <p:spPr>
          <a:xfrm>
            <a:off x="7123399" y="2945300"/>
            <a:ext cx="1604424" cy="2273250"/>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202" name="Shape 202"/>
          <p:cNvSpPr/>
          <p:nvPr/>
        </p:nvSpPr>
        <p:spPr>
          <a:xfrm>
            <a:off x="8411549" y="1666550"/>
            <a:ext cx="774324" cy="108827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203" name="Shape 203"/>
          <p:cNvSpPr/>
          <p:nvPr/>
        </p:nvSpPr>
        <p:spPr>
          <a:xfrm>
            <a:off x="6567123" y="2997748"/>
            <a:ext cx="844060" cy="905441"/>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204" name="Shape 204"/>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205" name="Shape 205"/>
          <p:cNvSpPr/>
          <p:nvPr/>
        </p:nvSpPr>
        <p:spPr>
          <a:xfrm>
            <a:off x="8482541" y="3571675"/>
            <a:ext cx="432249" cy="668624"/>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206" name="Shape 206"/>
          <p:cNvSpPr/>
          <p:nvPr/>
        </p:nvSpPr>
        <p:spPr>
          <a:xfrm>
            <a:off x="7956575" y="-147125"/>
            <a:ext cx="968664" cy="1446866"/>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207" name="Shape 207"/>
          <p:cNvSpPr/>
          <p:nvPr/>
        </p:nvSpPr>
        <p:spPr>
          <a:xfrm>
            <a:off x="7524777" y="-48672"/>
            <a:ext cx="432249"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208" name="Shape 208"/>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209" name="Shape 209"/>
          <p:cNvSpPr/>
          <p:nvPr/>
        </p:nvSpPr>
        <p:spPr>
          <a:xfrm>
            <a:off x="7524775" y="1712999"/>
            <a:ext cx="1106399" cy="14980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210" name="Shape 210"/>
          <p:cNvSpPr/>
          <p:nvPr/>
        </p:nvSpPr>
        <p:spPr>
          <a:xfrm rot="-5400000">
            <a:off x="7167501" y="893428"/>
            <a:ext cx="564599"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p:nvPr/>
        </p:nvSpPr>
        <p:spPr>
          <a:xfrm rot="5400000">
            <a:off x="8455975" y="4580950"/>
            <a:ext cx="485399" cy="334799"/>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2" name="Shape 212"/>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13" name="Shape 213"/>
          <p:cNvSpPr/>
          <p:nvPr/>
        </p:nvSpPr>
        <p:spPr>
          <a:xfrm>
            <a:off x="8668228" y="988755"/>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14" name="Shape 214"/>
          <p:cNvSpPr/>
          <p:nvPr/>
        </p:nvSpPr>
        <p:spPr>
          <a:xfrm>
            <a:off x="8763900" y="3127992"/>
            <a:ext cx="279674" cy="289205"/>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15" name="Shape 215"/>
          <p:cNvSpPr/>
          <p:nvPr/>
        </p:nvSpPr>
        <p:spPr>
          <a:xfrm>
            <a:off x="7233390" y="1950961"/>
            <a:ext cx="236740" cy="289199"/>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216" name="Shape 216"/>
          <p:cNvSpPr/>
          <p:nvPr/>
        </p:nvSpPr>
        <p:spPr>
          <a:xfrm>
            <a:off x="6811905" y="-87455"/>
            <a:ext cx="652469" cy="9054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217" name="Shape 217"/>
          <p:cNvSpPr/>
          <p:nvPr/>
        </p:nvSpPr>
        <p:spPr>
          <a:xfrm>
            <a:off x="7662626" y="662322"/>
            <a:ext cx="87721" cy="216665"/>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18" name="Shape 218"/>
          <p:cNvSpPr/>
          <p:nvPr/>
        </p:nvSpPr>
        <p:spPr>
          <a:xfrm>
            <a:off x="6992802" y="3859302"/>
            <a:ext cx="164399"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19" name="Shape 219"/>
          <p:cNvSpPr/>
          <p:nvPr/>
        </p:nvSpPr>
        <p:spPr>
          <a:xfrm>
            <a:off x="6897399" y="729425"/>
            <a:ext cx="236724"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20" name="Shape 220"/>
          <p:cNvSpPr/>
          <p:nvPr/>
        </p:nvSpPr>
        <p:spPr>
          <a:xfrm>
            <a:off x="8925942" y="4066262"/>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
        <p:nvSpPr>
          <p:cNvPr id="221" name="Shape 221"/>
          <p:cNvSpPr txBox="1">
            <a:spLocks noGrp="1"/>
          </p:cNvSpPr>
          <p:nvPr>
            <p:ph type="body" idx="1"/>
          </p:nvPr>
        </p:nvSpPr>
        <p:spPr>
          <a:xfrm>
            <a:off x="733425" y="4406300"/>
            <a:ext cx="5915099" cy="519599"/>
          </a:xfrm>
          <a:prstGeom prst="rect">
            <a:avLst/>
          </a:prstGeom>
        </p:spPr>
        <p:txBody>
          <a:bodyPr lIns="91425" tIns="91425" rIns="91425" bIns="91425" anchor="t" anchorCtr="0"/>
          <a:lstStyle>
            <a:lvl1pPr lvl="0">
              <a:spcBef>
                <a:spcPts val="360"/>
              </a:spcBef>
              <a:buSzPct val="100000"/>
              <a:buNone/>
              <a:defRPr sz="1800"/>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22"/>
        <p:cNvGrpSpPr/>
        <p:nvPr/>
      </p:nvGrpSpPr>
      <p:grpSpPr>
        <a:xfrm>
          <a:off x="0" y="0"/>
          <a:ext cx="0" cy="0"/>
          <a:chOff x="0" y="0"/>
          <a:chExt cx="0" cy="0"/>
        </a:xfrm>
      </p:grpSpPr>
      <p:sp>
        <p:nvSpPr>
          <p:cNvPr id="223" name="Shape 223"/>
          <p:cNvSpPr/>
          <p:nvPr/>
        </p:nvSpPr>
        <p:spPr>
          <a:xfrm>
            <a:off x="7123399" y="2945300"/>
            <a:ext cx="1604424" cy="2273250"/>
          </a:xfrm>
          <a:prstGeom prst="rect">
            <a:avLst/>
          </a:prstGeom>
        </p:spPr>
        <p:txBody>
          <a:bodyPr>
            <a:prstTxWarp prst="textPlain">
              <a:avLst/>
            </a:prstTxWarp>
          </a:bodyPr>
          <a:lstStyle/>
          <a:p>
            <a:pPr lvl="0" algn="ctr"/>
            <a:r>
              <a:rPr b="1" i="0">
                <a:ln>
                  <a:noFill/>
                </a:ln>
                <a:solidFill>
                  <a:srgbClr val="00BFC9">
                    <a:alpha val="45000"/>
                  </a:srgbClr>
                </a:solidFill>
                <a:latin typeface="Montserrat"/>
              </a:rPr>
              <a:t>5</a:t>
            </a:r>
          </a:p>
        </p:txBody>
      </p:sp>
      <p:sp>
        <p:nvSpPr>
          <p:cNvPr id="224" name="Shape 224"/>
          <p:cNvSpPr/>
          <p:nvPr/>
        </p:nvSpPr>
        <p:spPr>
          <a:xfrm>
            <a:off x="8411549" y="1666550"/>
            <a:ext cx="774324" cy="1088275"/>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3</a:t>
            </a:r>
          </a:p>
        </p:txBody>
      </p:sp>
      <p:sp>
        <p:nvSpPr>
          <p:cNvPr id="225" name="Shape 225"/>
          <p:cNvSpPr/>
          <p:nvPr/>
        </p:nvSpPr>
        <p:spPr>
          <a:xfrm>
            <a:off x="6567123" y="2997748"/>
            <a:ext cx="844060" cy="905441"/>
          </a:xfrm>
          <a:prstGeom prst="rect">
            <a:avLst/>
          </a:prstGeom>
        </p:spPr>
        <p:txBody>
          <a:bodyPr>
            <a:prstTxWarp prst="textPlain">
              <a:avLst/>
            </a:prstTxWarp>
          </a:bodyPr>
          <a:lstStyle/>
          <a:p>
            <a:pPr lvl="0" algn="ctr"/>
            <a:r>
              <a:rPr b="1" i="0">
                <a:ln>
                  <a:noFill/>
                </a:ln>
                <a:solidFill>
                  <a:srgbClr val="00FFFF">
                    <a:alpha val="13460"/>
                  </a:srgbClr>
                </a:solidFill>
                <a:latin typeface="Montserrat"/>
              </a:rPr>
              <a:t>€</a:t>
            </a:r>
          </a:p>
        </p:txBody>
      </p:sp>
      <p:sp>
        <p:nvSpPr>
          <p:cNvPr id="226" name="Shape 226"/>
          <p:cNvSpPr/>
          <p:nvPr/>
        </p:nvSpPr>
        <p:spPr>
          <a:xfrm>
            <a:off x="7702425" y="944674"/>
            <a:ext cx="692017" cy="889382"/>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9</a:t>
            </a:r>
          </a:p>
        </p:txBody>
      </p:sp>
      <p:sp>
        <p:nvSpPr>
          <p:cNvPr id="227" name="Shape 227"/>
          <p:cNvSpPr/>
          <p:nvPr/>
        </p:nvSpPr>
        <p:spPr>
          <a:xfrm>
            <a:off x="8482541" y="3571675"/>
            <a:ext cx="432249" cy="668624"/>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7</a:t>
            </a:r>
          </a:p>
        </p:txBody>
      </p:sp>
      <p:sp>
        <p:nvSpPr>
          <p:cNvPr id="228" name="Shape 228"/>
          <p:cNvSpPr/>
          <p:nvPr/>
        </p:nvSpPr>
        <p:spPr>
          <a:xfrm>
            <a:off x="7956575" y="-147125"/>
            <a:ext cx="968664" cy="1446866"/>
          </a:xfrm>
          <a:prstGeom prst="rect">
            <a:avLst/>
          </a:prstGeom>
        </p:spPr>
        <p:txBody>
          <a:bodyPr>
            <a:prstTxWarp prst="textPlain">
              <a:avLst/>
            </a:prstTxWarp>
          </a:bodyPr>
          <a:lstStyle/>
          <a:p>
            <a:pPr lvl="0" algn="ctr"/>
            <a:r>
              <a:rPr b="1" i="0">
                <a:ln>
                  <a:noFill/>
                </a:ln>
                <a:solidFill>
                  <a:srgbClr val="00BFC9">
                    <a:alpha val="45000"/>
                  </a:srgbClr>
                </a:solidFill>
                <a:latin typeface="Montserrat"/>
              </a:rPr>
              <a:t>$</a:t>
            </a:r>
          </a:p>
        </p:txBody>
      </p:sp>
      <p:sp>
        <p:nvSpPr>
          <p:cNvPr id="229" name="Shape 229"/>
          <p:cNvSpPr/>
          <p:nvPr/>
        </p:nvSpPr>
        <p:spPr>
          <a:xfrm>
            <a:off x="7524777" y="-48672"/>
            <a:ext cx="432249" cy="597585"/>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a:t>
            </a:r>
          </a:p>
        </p:txBody>
      </p:sp>
      <p:sp>
        <p:nvSpPr>
          <p:cNvPr id="230" name="Shape 230"/>
          <p:cNvSpPr/>
          <p:nvPr/>
        </p:nvSpPr>
        <p:spPr>
          <a:xfrm>
            <a:off x="7153450" y="1200149"/>
            <a:ext cx="336025" cy="620550"/>
          </a:xfrm>
          <a:prstGeom prst="rect">
            <a:avLst/>
          </a:prstGeom>
        </p:spPr>
        <p:txBody>
          <a:bodyPr>
            <a:prstTxWarp prst="textPlain">
              <a:avLst/>
            </a:prstTxWarp>
          </a:bodyPr>
          <a:lstStyle/>
          <a:p>
            <a:pPr lvl="0" algn="ctr"/>
            <a:r>
              <a:rPr b="0" i="0">
                <a:ln>
                  <a:noFill/>
                </a:ln>
                <a:solidFill>
                  <a:srgbClr val="00BFC9">
                    <a:alpha val="45000"/>
                  </a:srgbClr>
                </a:solidFill>
                <a:latin typeface="Abril Fatface"/>
              </a:rPr>
              <a:t>1</a:t>
            </a:r>
          </a:p>
        </p:txBody>
      </p:sp>
      <p:sp>
        <p:nvSpPr>
          <p:cNvPr id="231" name="Shape 231"/>
          <p:cNvSpPr/>
          <p:nvPr/>
        </p:nvSpPr>
        <p:spPr>
          <a:xfrm>
            <a:off x="7524775" y="1712999"/>
            <a:ext cx="1106399" cy="14980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8</a:t>
            </a:r>
          </a:p>
        </p:txBody>
      </p:sp>
      <p:sp>
        <p:nvSpPr>
          <p:cNvPr id="232" name="Shape 232"/>
          <p:cNvSpPr/>
          <p:nvPr/>
        </p:nvSpPr>
        <p:spPr>
          <a:xfrm rot="-5400000">
            <a:off x="7167501" y="893428"/>
            <a:ext cx="564599" cy="444900"/>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3" name="Shape 233"/>
          <p:cNvSpPr/>
          <p:nvPr/>
        </p:nvSpPr>
        <p:spPr>
          <a:xfrm rot="5400000">
            <a:off x="8455975" y="4580950"/>
            <a:ext cx="485399" cy="334799"/>
          </a:xfrm>
          <a:prstGeom prst="rightArrow">
            <a:avLst>
              <a:gd name="adj1" fmla="val 50000"/>
              <a:gd name="adj2" fmla="val 50000"/>
            </a:avLst>
          </a:prstGeom>
          <a:noFill/>
          <a:ln w="9525" cap="flat" cmpd="sng">
            <a:solidFill>
              <a:srgbClr val="00707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7301600" y="2427892"/>
            <a:ext cx="296397" cy="419653"/>
          </a:xfrm>
          <a:prstGeom prst="rect">
            <a:avLst/>
          </a:prstGeom>
        </p:spPr>
        <p:txBody>
          <a:bodyPr>
            <a:prstTxWarp prst="textPlain">
              <a:avLst/>
            </a:prstTxWarp>
          </a:bodyPr>
          <a:lstStyle/>
          <a:p>
            <a:pPr lvl="0" algn="ctr"/>
            <a:r>
              <a:rPr b="1" i="0">
                <a:ln>
                  <a:noFill/>
                </a:ln>
                <a:solidFill>
                  <a:srgbClr val="6AA84F"/>
                </a:solidFill>
                <a:latin typeface="Montserrat"/>
              </a:rPr>
              <a:t>2</a:t>
            </a:r>
          </a:p>
        </p:txBody>
      </p:sp>
      <p:sp>
        <p:nvSpPr>
          <p:cNvPr id="235" name="Shape 235"/>
          <p:cNvSpPr/>
          <p:nvPr/>
        </p:nvSpPr>
        <p:spPr>
          <a:xfrm>
            <a:off x="8668228" y="988755"/>
            <a:ext cx="354502" cy="423174"/>
          </a:xfrm>
          <a:prstGeom prst="rect">
            <a:avLst/>
          </a:prstGeom>
        </p:spPr>
        <p:txBody>
          <a:bodyPr>
            <a:prstTxWarp prst="textPlain">
              <a:avLst/>
            </a:prstTxWarp>
          </a:bodyPr>
          <a:lstStyle/>
          <a:p>
            <a:pPr lvl="0" algn="ctr"/>
            <a:r>
              <a:rPr b="0" i="0">
                <a:ln>
                  <a:noFill/>
                </a:ln>
                <a:solidFill>
                  <a:srgbClr val="6AA84F"/>
                </a:solidFill>
                <a:latin typeface="Abril Fatface"/>
              </a:rPr>
              <a:t>0</a:t>
            </a:r>
          </a:p>
        </p:txBody>
      </p:sp>
      <p:sp>
        <p:nvSpPr>
          <p:cNvPr id="236" name="Shape 236"/>
          <p:cNvSpPr/>
          <p:nvPr/>
        </p:nvSpPr>
        <p:spPr>
          <a:xfrm>
            <a:off x="8763900" y="3127992"/>
            <a:ext cx="279674" cy="289205"/>
          </a:xfrm>
          <a:prstGeom prst="rect">
            <a:avLst/>
          </a:prstGeom>
        </p:spPr>
        <p:txBody>
          <a:bodyPr>
            <a:prstTxWarp prst="textPlain">
              <a:avLst/>
            </a:prstTxWarp>
          </a:bodyPr>
          <a:lstStyle/>
          <a:p>
            <a:pPr lvl="0" algn="ctr"/>
            <a:r>
              <a:rPr b="1" i="0">
                <a:ln>
                  <a:noFill/>
                </a:ln>
                <a:solidFill>
                  <a:srgbClr val="6AA84F"/>
                </a:solidFill>
                <a:latin typeface="Montserrat"/>
              </a:rPr>
              <a:t>¥</a:t>
            </a:r>
          </a:p>
        </p:txBody>
      </p:sp>
      <p:sp>
        <p:nvSpPr>
          <p:cNvPr id="237" name="Shape 237"/>
          <p:cNvSpPr/>
          <p:nvPr/>
        </p:nvSpPr>
        <p:spPr>
          <a:xfrm>
            <a:off x="7233390" y="1950961"/>
            <a:ext cx="236740" cy="289199"/>
          </a:xfrm>
          <a:prstGeom prst="rect">
            <a:avLst/>
          </a:prstGeom>
        </p:spPr>
        <p:txBody>
          <a:bodyPr>
            <a:prstTxWarp prst="textPlain">
              <a:avLst/>
            </a:prstTxWarp>
          </a:bodyPr>
          <a:lstStyle/>
          <a:p>
            <a:pPr lvl="0" algn="ctr"/>
            <a:r>
              <a:rPr b="0" i="0">
                <a:ln>
                  <a:noFill/>
                </a:ln>
                <a:solidFill>
                  <a:srgbClr val="00FFFF">
                    <a:alpha val="13460"/>
                  </a:srgbClr>
                </a:solidFill>
                <a:latin typeface="Abril Fatface"/>
              </a:rPr>
              <a:t>4</a:t>
            </a:r>
          </a:p>
        </p:txBody>
      </p:sp>
      <p:sp>
        <p:nvSpPr>
          <p:cNvPr id="238" name="Shape 238"/>
          <p:cNvSpPr/>
          <p:nvPr/>
        </p:nvSpPr>
        <p:spPr>
          <a:xfrm>
            <a:off x="6811905" y="-87455"/>
            <a:ext cx="652469" cy="905450"/>
          </a:xfrm>
          <a:prstGeom prst="rect">
            <a:avLst/>
          </a:prstGeom>
        </p:spPr>
        <p:txBody>
          <a:bodyPr>
            <a:prstTxWarp prst="textPlain">
              <a:avLst/>
            </a:prstTxWarp>
          </a:bodyPr>
          <a:lstStyle/>
          <a:p>
            <a:pPr lvl="0" algn="ctr"/>
            <a:r>
              <a:rPr b="1" i="0">
                <a:ln>
                  <a:noFill/>
                </a:ln>
                <a:solidFill>
                  <a:srgbClr val="00FFFF">
                    <a:alpha val="13460"/>
                  </a:srgbClr>
                </a:solidFill>
                <a:latin typeface="Montserrat"/>
              </a:rPr>
              <a:t>6</a:t>
            </a:r>
          </a:p>
        </p:txBody>
      </p:sp>
      <p:sp>
        <p:nvSpPr>
          <p:cNvPr id="239" name="Shape 239"/>
          <p:cNvSpPr/>
          <p:nvPr/>
        </p:nvSpPr>
        <p:spPr>
          <a:xfrm>
            <a:off x="7662626" y="662322"/>
            <a:ext cx="87721" cy="216665"/>
          </a:xfrm>
          <a:prstGeom prst="rect">
            <a:avLst/>
          </a:prstGeom>
        </p:spPr>
        <p:txBody>
          <a:bodyPr>
            <a:prstTxWarp prst="textPlain">
              <a:avLst/>
            </a:prstTxWarp>
          </a:bodyPr>
          <a:lstStyle/>
          <a:p>
            <a:pPr lvl="0" algn="ctr"/>
            <a:r>
              <a:rPr b="1" i="0">
                <a:ln>
                  <a:noFill/>
                </a:ln>
                <a:solidFill>
                  <a:srgbClr val="6AA84F"/>
                </a:solidFill>
                <a:latin typeface="Montserrat"/>
              </a:rPr>
              <a:t>1</a:t>
            </a:r>
          </a:p>
        </p:txBody>
      </p:sp>
      <p:sp>
        <p:nvSpPr>
          <p:cNvPr id="240" name="Shape 240"/>
          <p:cNvSpPr/>
          <p:nvPr/>
        </p:nvSpPr>
        <p:spPr>
          <a:xfrm>
            <a:off x="6992802" y="3859302"/>
            <a:ext cx="164399" cy="225324"/>
          </a:xfrm>
          <a:prstGeom prst="rect">
            <a:avLst/>
          </a:prstGeom>
        </p:spPr>
        <p:txBody>
          <a:bodyPr>
            <a:prstTxWarp prst="textPlain">
              <a:avLst/>
            </a:prstTxWarp>
          </a:bodyPr>
          <a:lstStyle/>
          <a:p>
            <a:pPr lvl="0" algn="ctr"/>
            <a:r>
              <a:rPr b="1" i="0">
                <a:ln>
                  <a:noFill/>
                </a:ln>
                <a:solidFill>
                  <a:srgbClr val="6AA84F"/>
                </a:solidFill>
                <a:latin typeface="Montserrat"/>
              </a:rPr>
              <a:t>4</a:t>
            </a:r>
          </a:p>
        </p:txBody>
      </p:sp>
      <p:sp>
        <p:nvSpPr>
          <p:cNvPr id="241" name="Shape 241"/>
          <p:cNvSpPr/>
          <p:nvPr/>
        </p:nvSpPr>
        <p:spPr>
          <a:xfrm>
            <a:off x="6897399" y="729425"/>
            <a:ext cx="236724" cy="344535"/>
          </a:xfrm>
          <a:prstGeom prst="rect">
            <a:avLst/>
          </a:prstGeom>
        </p:spPr>
        <p:txBody>
          <a:bodyPr>
            <a:prstTxWarp prst="textPlain">
              <a:avLst/>
            </a:prstTxWarp>
          </a:bodyPr>
          <a:lstStyle/>
          <a:p>
            <a:pPr lvl="0" algn="ctr"/>
            <a:r>
              <a:rPr b="0" i="0">
                <a:ln>
                  <a:noFill/>
                </a:ln>
                <a:solidFill>
                  <a:srgbClr val="6AA84F"/>
                </a:solidFill>
                <a:latin typeface="Abril Fatface"/>
              </a:rPr>
              <a:t>5</a:t>
            </a:r>
          </a:p>
        </p:txBody>
      </p:sp>
      <p:sp>
        <p:nvSpPr>
          <p:cNvPr id="242" name="Shape 242"/>
          <p:cNvSpPr/>
          <p:nvPr/>
        </p:nvSpPr>
        <p:spPr>
          <a:xfrm>
            <a:off x="8925942" y="4066262"/>
            <a:ext cx="236725" cy="304233"/>
          </a:xfrm>
          <a:prstGeom prst="rect">
            <a:avLst/>
          </a:prstGeom>
        </p:spPr>
        <p:txBody>
          <a:bodyPr>
            <a:prstTxWarp prst="textPlain">
              <a:avLst/>
            </a:prstTxWarp>
          </a:bodyPr>
          <a:lstStyle/>
          <a:p>
            <a:pPr lvl="0" algn="ctr"/>
            <a:r>
              <a:rPr b="0" i="0">
                <a:ln>
                  <a:noFill/>
                </a:ln>
                <a:solidFill>
                  <a:srgbClr val="6AA84F"/>
                </a:solidFill>
                <a:latin typeface="Abril Fatface"/>
              </a:rPr>
              <a:t>8</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046"/>
        </a:solidFill>
        <a:effectLst/>
      </p:bgPr>
    </p:bg>
    <p:spTree>
      <p:nvGrpSpPr>
        <p:cNvPr id="1" name="Shape 5"/>
        <p:cNvGrpSpPr/>
        <p:nvPr/>
      </p:nvGrpSpPr>
      <p:grpSpPr>
        <a:xfrm>
          <a:off x="0" y="0"/>
          <a:ext cx="0" cy="0"/>
          <a:chOff x="0" y="0"/>
          <a:chExt cx="0" cy="0"/>
        </a:xfrm>
      </p:grpSpPr>
      <p:grpSp>
        <p:nvGrpSpPr>
          <p:cNvPr id="6" name="Shape 6"/>
          <p:cNvGrpSpPr/>
          <p:nvPr/>
        </p:nvGrpSpPr>
        <p:grpSpPr>
          <a:xfrm>
            <a:off x="825797" y="-750"/>
            <a:ext cx="7486404" cy="5145000"/>
            <a:chOff x="825797" y="-750"/>
            <a:chExt cx="7486404" cy="5145000"/>
          </a:xfrm>
        </p:grpSpPr>
        <p:cxnSp>
          <p:nvCxnSpPr>
            <p:cNvPr id="7" name="Shape 7"/>
            <p:cNvCxnSpPr/>
            <p:nvPr/>
          </p:nvCxnSpPr>
          <p:spPr>
            <a:xfrm>
              <a:off x="825797" y="-750"/>
              <a:ext cx="0" cy="5145000"/>
            </a:xfrm>
            <a:prstGeom prst="straightConnector1">
              <a:avLst/>
            </a:prstGeom>
            <a:noFill/>
            <a:ln w="9525" cap="flat" cmpd="sng">
              <a:solidFill>
                <a:srgbClr val="005C65"/>
              </a:solidFill>
              <a:prstDash val="dot"/>
              <a:round/>
              <a:headEnd type="none" w="lg" len="lg"/>
              <a:tailEnd type="none" w="lg" len="lg"/>
            </a:ln>
          </p:spPr>
        </p:cxnSp>
        <p:cxnSp>
          <p:nvCxnSpPr>
            <p:cNvPr id="8" name="Shape 8"/>
            <p:cNvCxnSpPr/>
            <p:nvPr/>
          </p:nvCxnSpPr>
          <p:spPr>
            <a:xfrm>
              <a:off x="1657620" y="-750"/>
              <a:ext cx="0" cy="5145000"/>
            </a:xfrm>
            <a:prstGeom prst="straightConnector1">
              <a:avLst/>
            </a:prstGeom>
            <a:noFill/>
            <a:ln w="9525" cap="flat" cmpd="sng">
              <a:solidFill>
                <a:srgbClr val="005C65"/>
              </a:solidFill>
              <a:prstDash val="dot"/>
              <a:round/>
              <a:headEnd type="none" w="lg" len="lg"/>
              <a:tailEnd type="none" w="lg" len="lg"/>
            </a:ln>
          </p:spPr>
        </p:cxnSp>
        <p:cxnSp>
          <p:nvCxnSpPr>
            <p:cNvPr id="9" name="Shape 9"/>
            <p:cNvCxnSpPr/>
            <p:nvPr/>
          </p:nvCxnSpPr>
          <p:spPr>
            <a:xfrm>
              <a:off x="2489443" y="-750"/>
              <a:ext cx="0" cy="5145000"/>
            </a:xfrm>
            <a:prstGeom prst="straightConnector1">
              <a:avLst/>
            </a:prstGeom>
            <a:noFill/>
            <a:ln w="9525" cap="flat" cmpd="sng">
              <a:solidFill>
                <a:srgbClr val="005C65"/>
              </a:solidFill>
              <a:prstDash val="dot"/>
              <a:round/>
              <a:headEnd type="none" w="lg" len="lg"/>
              <a:tailEnd type="none" w="lg" len="lg"/>
            </a:ln>
          </p:spPr>
        </p:cxnSp>
        <p:cxnSp>
          <p:nvCxnSpPr>
            <p:cNvPr id="10" name="Shape 10"/>
            <p:cNvCxnSpPr/>
            <p:nvPr/>
          </p:nvCxnSpPr>
          <p:spPr>
            <a:xfrm>
              <a:off x="8312202" y="-750"/>
              <a:ext cx="0" cy="5145000"/>
            </a:xfrm>
            <a:prstGeom prst="straightConnector1">
              <a:avLst/>
            </a:prstGeom>
            <a:noFill/>
            <a:ln w="9525" cap="flat" cmpd="sng">
              <a:solidFill>
                <a:srgbClr val="005C65"/>
              </a:solidFill>
              <a:prstDash val="dot"/>
              <a:round/>
              <a:headEnd type="none" w="lg" len="lg"/>
              <a:tailEnd type="none" w="lg" len="lg"/>
            </a:ln>
          </p:spPr>
        </p:cxnSp>
        <p:cxnSp>
          <p:nvCxnSpPr>
            <p:cNvPr id="11" name="Shape 11"/>
            <p:cNvCxnSpPr/>
            <p:nvPr/>
          </p:nvCxnSpPr>
          <p:spPr>
            <a:xfrm>
              <a:off x="7480379" y="-750"/>
              <a:ext cx="0" cy="5145000"/>
            </a:xfrm>
            <a:prstGeom prst="straightConnector1">
              <a:avLst/>
            </a:prstGeom>
            <a:noFill/>
            <a:ln w="9525" cap="flat" cmpd="sng">
              <a:solidFill>
                <a:srgbClr val="005C65"/>
              </a:solidFill>
              <a:prstDash val="dot"/>
              <a:round/>
              <a:headEnd type="none" w="lg" len="lg"/>
              <a:tailEnd type="none" w="lg" len="lg"/>
            </a:ln>
          </p:spPr>
        </p:cxnSp>
        <p:cxnSp>
          <p:nvCxnSpPr>
            <p:cNvPr id="12" name="Shape 12"/>
            <p:cNvCxnSpPr/>
            <p:nvPr/>
          </p:nvCxnSpPr>
          <p:spPr>
            <a:xfrm>
              <a:off x="6648557" y="-750"/>
              <a:ext cx="0" cy="5145000"/>
            </a:xfrm>
            <a:prstGeom prst="straightConnector1">
              <a:avLst/>
            </a:prstGeom>
            <a:noFill/>
            <a:ln w="9525" cap="flat" cmpd="sng">
              <a:solidFill>
                <a:srgbClr val="005C65"/>
              </a:solidFill>
              <a:prstDash val="dot"/>
              <a:round/>
              <a:headEnd type="none" w="lg" len="lg"/>
              <a:tailEnd type="none" w="lg" len="lg"/>
            </a:ln>
          </p:spPr>
        </p:cxnSp>
        <p:cxnSp>
          <p:nvCxnSpPr>
            <p:cNvPr id="13" name="Shape 13"/>
            <p:cNvCxnSpPr/>
            <p:nvPr/>
          </p:nvCxnSpPr>
          <p:spPr>
            <a:xfrm>
              <a:off x="5816733" y="-750"/>
              <a:ext cx="0" cy="5145000"/>
            </a:xfrm>
            <a:prstGeom prst="straightConnector1">
              <a:avLst/>
            </a:prstGeom>
            <a:noFill/>
            <a:ln w="9525" cap="flat" cmpd="sng">
              <a:solidFill>
                <a:srgbClr val="005C65"/>
              </a:solidFill>
              <a:prstDash val="dot"/>
              <a:round/>
              <a:headEnd type="none" w="lg" len="lg"/>
              <a:tailEnd type="none" w="lg" len="lg"/>
            </a:ln>
          </p:spPr>
        </p:cxnSp>
        <p:cxnSp>
          <p:nvCxnSpPr>
            <p:cNvPr id="14" name="Shape 14"/>
            <p:cNvCxnSpPr/>
            <p:nvPr/>
          </p:nvCxnSpPr>
          <p:spPr>
            <a:xfrm>
              <a:off x="4984911" y="-750"/>
              <a:ext cx="0" cy="5145000"/>
            </a:xfrm>
            <a:prstGeom prst="straightConnector1">
              <a:avLst/>
            </a:prstGeom>
            <a:noFill/>
            <a:ln w="9525" cap="flat" cmpd="sng">
              <a:solidFill>
                <a:srgbClr val="005C65"/>
              </a:solidFill>
              <a:prstDash val="dot"/>
              <a:round/>
              <a:headEnd type="none" w="lg" len="lg"/>
              <a:tailEnd type="none" w="lg" len="lg"/>
            </a:ln>
          </p:spPr>
        </p:cxnSp>
        <p:cxnSp>
          <p:nvCxnSpPr>
            <p:cNvPr id="15" name="Shape 15"/>
            <p:cNvCxnSpPr/>
            <p:nvPr/>
          </p:nvCxnSpPr>
          <p:spPr>
            <a:xfrm>
              <a:off x="4153088" y="-750"/>
              <a:ext cx="0" cy="5145000"/>
            </a:xfrm>
            <a:prstGeom prst="straightConnector1">
              <a:avLst/>
            </a:prstGeom>
            <a:noFill/>
            <a:ln w="9525" cap="flat" cmpd="sng">
              <a:solidFill>
                <a:srgbClr val="005C65"/>
              </a:solidFill>
              <a:prstDash val="dot"/>
              <a:round/>
              <a:headEnd type="none" w="lg" len="lg"/>
              <a:tailEnd type="none" w="lg" len="lg"/>
            </a:ln>
          </p:spPr>
        </p:cxnSp>
        <p:cxnSp>
          <p:nvCxnSpPr>
            <p:cNvPr id="16" name="Shape 16"/>
            <p:cNvCxnSpPr/>
            <p:nvPr/>
          </p:nvCxnSpPr>
          <p:spPr>
            <a:xfrm>
              <a:off x="3321266" y="-750"/>
              <a:ext cx="0" cy="5145000"/>
            </a:xfrm>
            <a:prstGeom prst="straightConnector1">
              <a:avLst/>
            </a:prstGeom>
            <a:noFill/>
            <a:ln w="9525" cap="flat" cmpd="sng">
              <a:solidFill>
                <a:srgbClr val="005C65"/>
              </a:solidFill>
              <a:prstDash val="dot"/>
              <a:round/>
              <a:headEnd type="none" w="lg" len="lg"/>
              <a:tailEnd type="none" w="lg" len="lg"/>
            </a:ln>
          </p:spPr>
        </p:cxnSp>
      </p:grpSp>
      <p:sp>
        <p:nvSpPr>
          <p:cNvPr id="17" name="Shape 17"/>
          <p:cNvSpPr txBox="1">
            <a:spLocks noGrp="1"/>
          </p:cNvSpPr>
          <p:nvPr>
            <p:ph type="title"/>
          </p:nvPr>
        </p:nvSpPr>
        <p:spPr>
          <a:xfrm>
            <a:off x="735875" y="780900"/>
            <a:ext cx="5917199" cy="697500"/>
          </a:xfrm>
          <a:prstGeom prst="rect">
            <a:avLst/>
          </a:prstGeom>
          <a:noFill/>
          <a:ln>
            <a:noFill/>
          </a:ln>
        </p:spPr>
        <p:txBody>
          <a:bodyPr lIns="91425" tIns="91425" rIns="91425" bIns="91425" anchor="b" anchorCtr="0"/>
          <a:lstStyle>
            <a:lvl1pPr lvl="0">
              <a:spcBef>
                <a:spcPts val="0"/>
              </a:spcBef>
              <a:buClr>
                <a:srgbClr val="6AA84F"/>
              </a:buClr>
              <a:buSzPct val="100000"/>
              <a:buFont typeface="Montserrat"/>
              <a:buNone/>
              <a:defRPr sz="2400" b="1">
                <a:solidFill>
                  <a:srgbClr val="6AA84F"/>
                </a:solidFill>
                <a:latin typeface="Montserrat"/>
                <a:ea typeface="Montserrat"/>
                <a:cs typeface="Montserrat"/>
                <a:sym typeface="Montserrat"/>
              </a:defRPr>
            </a:lvl1pPr>
            <a:lvl2pPr lvl="1">
              <a:spcBef>
                <a:spcPts val="0"/>
              </a:spcBef>
              <a:buClr>
                <a:srgbClr val="6AA84F"/>
              </a:buClr>
              <a:buSzPct val="100000"/>
              <a:buFont typeface="Montserrat"/>
              <a:buNone/>
              <a:defRPr sz="2400" b="1">
                <a:solidFill>
                  <a:srgbClr val="6AA84F"/>
                </a:solidFill>
                <a:latin typeface="Montserrat"/>
                <a:ea typeface="Montserrat"/>
                <a:cs typeface="Montserrat"/>
                <a:sym typeface="Montserrat"/>
              </a:defRPr>
            </a:lvl2pPr>
            <a:lvl3pPr lvl="2">
              <a:spcBef>
                <a:spcPts val="0"/>
              </a:spcBef>
              <a:buClr>
                <a:srgbClr val="6AA84F"/>
              </a:buClr>
              <a:buSzPct val="100000"/>
              <a:buFont typeface="Montserrat"/>
              <a:buNone/>
              <a:defRPr sz="2400" b="1">
                <a:solidFill>
                  <a:srgbClr val="6AA84F"/>
                </a:solidFill>
                <a:latin typeface="Montserrat"/>
                <a:ea typeface="Montserrat"/>
                <a:cs typeface="Montserrat"/>
                <a:sym typeface="Montserrat"/>
              </a:defRPr>
            </a:lvl3pPr>
            <a:lvl4pPr lvl="3">
              <a:spcBef>
                <a:spcPts val="0"/>
              </a:spcBef>
              <a:buClr>
                <a:srgbClr val="6AA84F"/>
              </a:buClr>
              <a:buSzPct val="100000"/>
              <a:buFont typeface="Montserrat"/>
              <a:buNone/>
              <a:defRPr sz="2400" b="1">
                <a:solidFill>
                  <a:srgbClr val="6AA84F"/>
                </a:solidFill>
                <a:latin typeface="Montserrat"/>
                <a:ea typeface="Montserrat"/>
                <a:cs typeface="Montserrat"/>
                <a:sym typeface="Montserrat"/>
              </a:defRPr>
            </a:lvl4pPr>
            <a:lvl5pPr lvl="4">
              <a:spcBef>
                <a:spcPts val="0"/>
              </a:spcBef>
              <a:buClr>
                <a:srgbClr val="6AA84F"/>
              </a:buClr>
              <a:buSzPct val="100000"/>
              <a:buFont typeface="Montserrat"/>
              <a:buNone/>
              <a:defRPr sz="2400" b="1">
                <a:solidFill>
                  <a:srgbClr val="6AA84F"/>
                </a:solidFill>
                <a:latin typeface="Montserrat"/>
                <a:ea typeface="Montserrat"/>
                <a:cs typeface="Montserrat"/>
                <a:sym typeface="Montserrat"/>
              </a:defRPr>
            </a:lvl5pPr>
            <a:lvl6pPr lvl="5">
              <a:spcBef>
                <a:spcPts val="0"/>
              </a:spcBef>
              <a:buClr>
                <a:srgbClr val="6AA84F"/>
              </a:buClr>
              <a:buSzPct val="100000"/>
              <a:buFont typeface="Montserrat"/>
              <a:buNone/>
              <a:defRPr sz="2400" b="1">
                <a:solidFill>
                  <a:srgbClr val="6AA84F"/>
                </a:solidFill>
                <a:latin typeface="Montserrat"/>
                <a:ea typeface="Montserrat"/>
                <a:cs typeface="Montserrat"/>
                <a:sym typeface="Montserrat"/>
              </a:defRPr>
            </a:lvl6pPr>
            <a:lvl7pPr lvl="6">
              <a:spcBef>
                <a:spcPts val="0"/>
              </a:spcBef>
              <a:buClr>
                <a:srgbClr val="6AA84F"/>
              </a:buClr>
              <a:buSzPct val="100000"/>
              <a:buFont typeface="Montserrat"/>
              <a:buNone/>
              <a:defRPr sz="2400" b="1">
                <a:solidFill>
                  <a:srgbClr val="6AA84F"/>
                </a:solidFill>
                <a:latin typeface="Montserrat"/>
                <a:ea typeface="Montserrat"/>
                <a:cs typeface="Montserrat"/>
                <a:sym typeface="Montserrat"/>
              </a:defRPr>
            </a:lvl7pPr>
            <a:lvl8pPr lvl="7">
              <a:spcBef>
                <a:spcPts val="0"/>
              </a:spcBef>
              <a:buClr>
                <a:srgbClr val="6AA84F"/>
              </a:buClr>
              <a:buSzPct val="100000"/>
              <a:buFont typeface="Montserrat"/>
              <a:buNone/>
              <a:defRPr sz="2400" b="1">
                <a:solidFill>
                  <a:srgbClr val="6AA84F"/>
                </a:solidFill>
                <a:latin typeface="Montserrat"/>
                <a:ea typeface="Montserrat"/>
                <a:cs typeface="Montserrat"/>
                <a:sym typeface="Montserrat"/>
              </a:defRPr>
            </a:lvl8pPr>
            <a:lvl9pPr lvl="8">
              <a:spcBef>
                <a:spcPts val="0"/>
              </a:spcBef>
              <a:buClr>
                <a:srgbClr val="6AA84F"/>
              </a:buClr>
              <a:buSzPct val="100000"/>
              <a:buFont typeface="Montserrat"/>
              <a:buNone/>
              <a:defRPr sz="2400" b="1">
                <a:solidFill>
                  <a:srgbClr val="6AA84F"/>
                </a:solidFill>
                <a:latin typeface="Montserrat"/>
                <a:ea typeface="Montserrat"/>
                <a:cs typeface="Montserrat"/>
                <a:sym typeface="Montserrat"/>
              </a:defRPr>
            </a:lvl9pPr>
          </a:lstStyle>
          <a:p>
            <a:endParaRPr/>
          </a:p>
        </p:txBody>
      </p:sp>
      <p:sp>
        <p:nvSpPr>
          <p:cNvPr id="18" name="Shape 18"/>
          <p:cNvSpPr txBox="1">
            <a:spLocks noGrp="1"/>
          </p:cNvSpPr>
          <p:nvPr>
            <p:ph type="body" idx="1"/>
          </p:nvPr>
        </p:nvSpPr>
        <p:spPr>
          <a:xfrm>
            <a:off x="735875" y="1513573"/>
            <a:ext cx="5917199" cy="3031200"/>
          </a:xfrm>
          <a:prstGeom prst="rect">
            <a:avLst/>
          </a:prstGeom>
          <a:noFill/>
          <a:ln>
            <a:noFill/>
          </a:ln>
        </p:spPr>
        <p:txBody>
          <a:bodyPr lIns="91425" tIns="91425" rIns="91425" bIns="91425" anchor="t" anchorCtr="0"/>
          <a:lstStyle>
            <a:lvl1pPr lvl="0">
              <a:spcBef>
                <a:spcPts val="600"/>
              </a:spcBef>
              <a:buClr>
                <a:srgbClr val="EFEFEF"/>
              </a:buClr>
              <a:buSzPct val="100000"/>
              <a:buFont typeface="PT Serif"/>
              <a:buChar char="⊸"/>
              <a:defRPr sz="2400">
                <a:solidFill>
                  <a:srgbClr val="EFEFEF"/>
                </a:solidFill>
                <a:latin typeface="PT Serif"/>
                <a:ea typeface="PT Serif"/>
                <a:cs typeface="PT Serif"/>
                <a:sym typeface="PT Serif"/>
              </a:defRPr>
            </a:lvl1pPr>
            <a:lvl2pPr lvl="1">
              <a:spcBef>
                <a:spcPts val="480"/>
              </a:spcBef>
              <a:buClr>
                <a:srgbClr val="EFEFEF"/>
              </a:buClr>
              <a:buSzPct val="100000"/>
              <a:buFont typeface="PT Serif"/>
              <a:buChar char="▫"/>
              <a:defRPr sz="2400">
                <a:solidFill>
                  <a:srgbClr val="EFEFEF"/>
                </a:solidFill>
                <a:latin typeface="PT Serif"/>
                <a:ea typeface="PT Serif"/>
                <a:cs typeface="PT Serif"/>
                <a:sym typeface="PT Serif"/>
              </a:defRPr>
            </a:lvl2pPr>
            <a:lvl3pPr lvl="2">
              <a:spcBef>
                <a:spcPts val="480"/>
              </a:spcBef>
              <a:buClr>
                <a:srgbClr val="EFEFEF"/>
              </a:buClr>
              <a:buSzPct val="100000"/>
              <a:buFont typeface="PT Serif"/>
              <a:buChar char="⋅"/>
              <a:defRPr sz="2400">
                <a:solidFill>
                  <a:srgbClr val="EFEFEF"/>
                </a:solidFill>
                <a:latin typeface="PT Serif"/>
                <a:ea typeface="PT Serif"/>
                <a:cs typeface="PT Serif"/>
                <a:sym typeface="PT Serif"/>
              </a:defRPr>
            </a:lvl3pPr>
            <a:lvl4pPr lvl="3">
              <a:spcBef>
                <a:spcPts val="360"/>
              </a:spcBef>
              <a:buClr>
                <a:srgbClr val="EFEFEF"/>
              </a:buClr>
              <a:buSzPct val="100000"/>
              <a:buFont typeface="PT Serif"/>
              <a:defRPr sz="2400">
                <a:solidFill>
                  <a:srgbClr val="EFEFEF"/>
                </a:solidFill>
                <a:latin typeface="PT Serif"/>
                <a:ea typeface="PT Serif"/>
                <a:cs typeface="PT Serif"/>
                <a:sym typeface="PT Serif"/>
              </a:defRPr>
            </a:lvl4pPr>
            <a:lvl5pPr lvl="4">
              <a:spcBef>
                <a:spcPts val="360"/>
              </a:spcBef>
              <a:buClr>
                <a:srgbClr val="EFEFEF"/>
              </a:buClr>
              <a:buSzPct val="100000"/>
              <a:buFont typeface="PT Serif"/>
              <a:defRPr sz="2400">
                <a:solidFill>
                  <a:srgbClr val="EFEFEF"/>
                </a:solidFill>
                <a:latin typeface="PT Serif"/>
                <a:ea typeface="PT Serif"/>
                <a:cs typeface="PT Serif"/>
                <a:sym typeface="PT Serif"/>
              </a:defRPr>
            </a:lvl5pPr>
            <a:lvl6pPr lvl="5">
              <a:spcBef>
                <a:spcPts val="360"/>
              </a:spcBef>
              <a:buClr>
                <a:srgbClr val="EFEFEF"/>
              </a:buClr>
              <a:buSzPct val="100000"/>
              <a:buFont typeface="PT Serif"/>
              <a:defRPr sz="2400">
                <a:solidFill>
                  <a:srgbClr val="EFEFEF"/>
                </a:solidFill>
                <a:latin typeface="PT Serif"/>
                <a:ea typeface="PT Serif"/>
                <a:cs typeface="PT Serif"/>
                <a:sym typeface="PT Serif"/>
              </a:defRPr>
            </a:lvl6pPr>
            <a:lvl7pPr lvl="6">
              <a:spcBef>
                <a:spcPts val="360"/>
              </a:spcBef>
              <a:buClr>
                <a:srgbClr val="EFEFEF"/>
              </a:buClr>
              <a:buSzPct val="100000"/>
              <a:buFont typeface="PT Serif"/>
              <a:defRPr sz="2400">
                <a:solidFill>
                  <a:srgbClr val="EFEFEF"/>
                </a:solidFill>
                <a:latin typeface="PT Serif"/>
                <a:ea typeface="PT Serif"/>
                <a:cs typeface="PT Serif"/>
                <a:sym typeface="PT Serif"/>
              </a:defRPr>
            </a:lvl7pPr>
            <a:lvl8pPr lvl="7">
              <a:spcBef>
                <a:spcPts val="360"/>
              </a:spcBef>
              <a:buClr>
                <a:srgbClr val="EFEFEF"/>
              </a:buClr>
              <a:buSzPct val="100000"/>
              <a:buFont typeface="PT Serif"/>
              <a:defRPr sz="2400">
                <a:solidFill>
                  <a:srgbClr val="EFEFEF"/>
                </a:solidFill>
                <a:latin typeface="PT Serif"/>
                <a:ea typeface="PT Serif"/>
                <a:cs typeface="PT Serif"/>
                <a:sym typeface="PT Serif"/>
              </a:defRPr>
            </a:lvl8pPr>
            <a:lvl9pPr lvl="8">
              <a:spcBef>
                <a:spcPts val="360"/>
              </a:spcBef>
              <a:buClr>
                <a:srgbClr val="EFEFEF"/>
              </a:buClr>
              <a:buSzPct val="100000"/>
              <a:buFont typeface="PT Serif"/>
              <a:defRPr sz="2400">
                <a:solidFill>
                  <a:srgbClr val="EFEFEF"/>
                </a:solidFill>
                <a:latin typeface="PT Serif"/>
                <a:ea typeface="PT Serif"/>
                <a:cs typeface="PT Serif"/>
                <a:sym typeface="PT Seri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1195754" y="1991825"/>
            <a:ext cx="6286545" cy="1159799"/>
          </a:xfrm>
          <a:prstGeom prst="rect">
            <a:avLst/>
          </a:prstGeom>
        </p:spPr>
        <p:txBody>
          <a:bodyPr lIns="91425" tIns="91425" rIns="91425" bIns="91425" anchor="ctr" anchorCtr="0">
            <a:noAutofit/>
          </a:bodyPr>
          <a:lstStyle/>
          <a:p>
            <a:pPr lvl="0">
              <a:spcBef>
                <a:spcPts val="0"/>
              </a:spcBef>
              <a:buNone/>
            </a:pPr>
            <a:r>
              <a:rPr lang="en" dirty="0">
                <a:latin typeface="Times New Roman"/>
                <a:ea typeface="Times New Roman"/>
                <a:cs typeface="Times New Roman"/>
                <a:sym typeface="Times New Roman"/>
              </a:rPr>
              <a:t>Descriptive Analysis of 911 Calls </a:t>
            </a:r>
            <a:br>
              <a:rPr lang="en" dirty="0">
                <a:latin typeface="Times New Roman"/>
                <a:ea typeface="Times New Roman"/>
                <a:cs typeface="Times New Roman"/>
                <a:sym typeface="Times New Roman"/>
              </a:rPr>
            </a:br>
            <a:r>
              <a:rPr lang="en" dirty="0">
                <a:latin typeface="Times New Roman"/>
                <a:ea typeface="Times New Roman"/>
                <a:cs typeface="Times New Roman"/>
                <a:sym typeface="Times New Roman"/>
              </a:rPr>
              <a:t>Baltimore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724400" y="286125"/>
            <a:ext cx="5343600" cy="4537200"/>
          </a:xfrm>
          <a:prstGeom prst="rect">
            <a:avLst/>
          </a:prstGeom>
        </p:spPr>
        <p:txBody>
          <a:bodyPr lIns="91425" tIns="91425" rIns="91425" bIns="91425" anchor="ctr" anchorCtr="0">
            <a:noAutofit/>
          </a:bodyPr>
          <a:lstStyle/>
          <a:p>
            <a:pPr lvl="0" algn="ctr" rtl="0">
              <a:spcBef>
                <a:spcPts val="0"/>
              </a:spcBef>
              <a:buNone/>
            </a:pPr>
            <a:r>
              <a:rPr lang="en" sz="2400" u="sng">
                <a:latin typeface="Times New Roman"/>
                <a:ea typeface="Times New Roman"/>
                <a:cs typeface="Times New Roman"/>
                <a:sym typeface="Times New Roman"/>
              </a:rPr>
              <a:t>Conclusion</a:t>
            </a:r>
          </a:p>
          <a:p>
            <a:pPr lvl="0" algn="just" rtl="0">
              <a:spcBef>
                <a:spcPts val="0"/>
              </a:spcBef>
              <a:buNone/>
            </a:pPr>
            <a:r>
              <a:rPr lang="en" sz="2400">
                <a:latin typeface="Times New Roman"/>
                <a:ea typeface="Times New Roman"/>
                <a:cs typeface="Times New Roman"/>
                <a:sym typeface="Times New Roman"/>
              </a:rPr>
              <a:t>As observed the majority of the burgalaries take place during  the “Daytime” and “Evening Time” of the day! This is in sharp contrast to the preconceived notion that burglaries usually take place  after midnight.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ctrTitle"/>
          </p:nvPr>
        </p:nvSpPr>
        <p:spPr>
          <a:xfrm>
            <a:off x="685800" y="1069575"/>
            <a:ext cx="5514600" cy="2809799"/>
          </a:xfrm>
          <a:prstGeom prst="rect">
            <a:avLst/>
          </a:prstGeom>
        </p:spPr>
        <p:txBody>
          <a:bodyPr lIns="91425" tIns="91425" rIns="91425" bIns="91425" anchor="b" anchorCtr="0">
            <a:noAutofit/>
          </a:bodyPr>
          <a:lstStyle/>
          <a:p>
            <a:pPr lvl="0" algn="just" rtl="0">
              <a:spcBef>
                <a:spcPts val="0"/>
              </a:spcBef>
              <a:buNone/>
            </a:pPr>
            <a:r>
              <a:rPr lang="en" sz="2400" dirty="0">
                <a:latin typeface="Times New Roman"/>
                <a:ea typeface="Times New Roman"/>
                <a:cs typeface="Times New Roman"/>
                <a:sym typeface="Times New Roman"/>
              </a:rPr>
              <a:t>2. Whether the number of blank calls increase/decrease with the arrival of the weekend?</a:t>
            </a:r>
          </a:p>
          <a:p>
            <a:pPr lvl="0" algn="just" rtl="0">
              <a:spcBef>
                <a:spcPts val="0"/>
              </a:spcBef>
              <a:buNone/>
            </a:pPr>
            <a:r>
              <a:rPr lang="en" sz="2400" u="sng" dirty="0">
                <a:latin typeface="Times New Roman"/>
                <a:ea typeface="Times New Roman"/>
                <a:cs typeface="Times New Roman"/>
                <a:sym typeface="Times New Roman"/>
              </a:rPr>
              <a:t> </a:t>
            </a:r>
          </a:p>
          <a:p>
            <a:pPr lvl="0" algn="just" rtl="0">
              <a:spcBef>
                <a:spcPts val="0"/>
              </a:spcBef>
              <a:buNone/>
            </a:pPr>
            <a:endParaRPr sz="2400" u="sng" dirty="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717780" y="780900"/>
            <a:ext cx="5169000" cy="697500"/>
          </a:xfrm>
          <a:prstGeom prst="rect">
            <a:avLst/>
          </a:prstGeom>
        </p:spPr>
        <p:txBody>
          <a:bodyPr lIns="91425" tIns="91425" rIns="91425" bIns="91425" anchor="b" anchorCtr="0">
            <a:noAutofit/>
          </a:bodyPr>
          <a:lstStyle/>
          <a:p>
            <a:pPr lvl="0">
              <a:spcBef>
                <a:spcPts val="0"/>
              </a:spcBef>
              <a:buNone/>
            </a:pPr>
            <a:r>
              <a:rPr lang="en" u="sng">
                <a:latin typeface="Times New Roman"/>
                <a:ea typeface="Times New Roman"/>
                <a:cs typeface="Times New Roman"/>
                <a:sym typeface="Times New Roman"/>
              </a:rPr>
              <a:t>Data Cleaning</a:t>
            </a:r>
          </a:p>
        </p:txBody>
      </p:sp>
      <p:sp>
        <p:nvSpPr>
          <p:cNvPr id="310" name="Shape 310"/>
          <p:cNvSpPr txBox="1">
            <a:spLocks noGrp="1"/>
          </p:cNvSpPr>
          <p:nvPr>
            <p:ph type="body" idx="1"/>
          </p:nvPr>
        </p:nvSpPr>
        <p:spPr>
          <a:xfrm>
            <a:off x="717780" y="1513573"/>
            <a:ext cx="5169000" cy="3031200"/>
          </a:xfrm>
          <a:prstGeom prst="rect">
            <a:avLst/>
          </a:prstGeom>
        </p:spPr>
        <p:txBody>
          <a:bodyPr lIns="91425" tIns="91425" rIns="91425" bIns="91425" anchor="t" anchorCtr="0">
            <a:noAutofit/>
          </a:bodyPr>
          <a:lstStyle/>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Standardize the call-date column according to requirements in excel.</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Group all “No Voice” and “Hangup” values in the description column.</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Removing date and time from the call-date column. </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Converting date column into date format.</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Converting time column into chrono format.</a:t>
            </a:r>
          </a:p>
          <a:p>
            <a:pPr lvl="0" algn="just" rtl="0">
              <a:spcBef>
                <a:spcPts val="0"/>
              </a:spcBef>
              <a:buNone/>
            </a:pPr>
            <a:endParaRPr sz="14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717780" y="780900"/>
            <a:ext cx="5169000" cy="697500"/>
          </a:xfrm>
          <a:prstGeom prst="rect">
            <a:avLst/>
          </a:prstGeom>
        </p:spPr>
        <p:txBody>
          <a:bodyPr lIns="91425" tIns="91425" rIns="91425" bIns="91425" anchor="b" anchorCtr="0">
            <a:noAutofit/>
          </a:bodyPr>
          <a:lstStyle/>
          <a:p>
            <a:pPr lvl="0" rtl="0">
              <a:spcBef>
                <a:spcPts val="0"/>
              </a:spcBef>
              <a:buNone/>
            </a:pPr>
            <a:r>
              <a:rPr lang="en" u="sng">
                <a:latin typeface="Times New Roman"/>
                <a:ea typeface="Times New Roman"/>
                <a:cs typeface="Times New Roman"/>
                <a:sym typeface="Times New Roman"/>
              </a:rPr>
              <a:t>Descriptive Analysis</a:t>
            </a:r>
          </a:p>
        </p:txBody>
      </p:sp>
      <p:sp>
        <p:nvSpPr>
          <p:cNvPr id="316" name="Shape 316"/>
          <p:cNvSpPr txBox="1">
            <a:spLocks noGrp="1"/>
          </p:cNvSpPr>
          <p:nvPr>
            <p:ph type="body" idx="1"/>
          </p:nvPr>
        </p:nvSpPr>
        <p:spPr>
          <a:xfrm>
            <a:off x="717780" y="1513573"/>
            <a:ext cx="5169000" cy="3031199"/>
          </a:xfrm>
          <a:prstGeom prst="rect">
            <a:avLst/>
          </a:prstGeom>
        </p:spPr>
        <p:txBody>
          <a:bodyPr lIns="91425" tIns="91425" rIns="91425" bIns="91425" anchor="t" anchorCtr="0">
            <a:noAutofit/>
          </a:bodyPr>
          <a:lstStyle/>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Converting the dates into days.</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Identifying the weekends.</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Identifying calls made on a friday after 19:00.</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Compare the number of “No Voice” and “Hangup” calls made per day of the week.</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Then compare in terms of weekend vs weekday.</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Categorize weekend in such a way and such that it includes calls made on friday after 19:00 also. Weekday will comprise of the rest of the calls.</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Generate visualizations to depict findings.</a:t>
            </a:r>
          </a:p>
          <a:p>
            <a:pPr lvl="0" algn="just" rtl="0">
              <a:spcBef>
                <a:spcPts val="0"/>
              </a:spcBef>
              <a:buNone/>
            </a:pPr>
            <a:endParaRPr sz="14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735875" y="565449"/>
            <a:ext cx="5917200" cy="912900"/>
          </a:xfrm>
          <a:prstGeom prst="rect">
            <a:avLst/>
          </a:prstGeom>
        </p:spPr>
        <p:txBody>
          <a:bodyPr lIns="91425" tIns="91425" rIns="91425" bIns="91425" anchor="b" anchorCtr="0">
            <a:noAutofit/>
          </a:bodyPr>
          <a:lstStyle/>
          <a:p>
            <a:pPr lvl="0" algn="ctr">
              <a:spcBef>
                <a:spcPts val="0"/>
              </a:spcBef>
              <a:buNone/>
            </a:pPr>
            <a:r>
              <a:rPr lang="en" u="sng">
                <a:latin typeface="Times New Roman"/>
                <a:ea typeface="Times New Roman"/>
                <a:cs typeface="Times New Roman"/>
                <a:sym typeface="Times New Roman"/>
              </a:rPr>
              <a:t>Weekend vs Weekday</a:t>
            </a:r>
          </a:p>
          <a:p>
            <a:pPr lvl="0" algn="ctr" rtl="0">
              <a:spcBef>
                <a:spcPts val="0"/>
              </a:spcBef>
              <a:buNone/>
            </a:pPr>
            <a:r>
              <a:rPr lang="en" u="sng">
                <a:latin typeface="Times New Roman"/>
                <a:ea typeface="Times New Roman"/>
                <a:cs typeface="Times New Roman"/>
                <a:sym typeface="Times New Roman"/>
              </a:rPr>
              <a:t>(NO VOICE &amp; HANGUP)</a:t>
            </a:r>
          </a:p>
        </p:txBody>
      </p:sp>
      <p:graphicFrame>
        <p:nvGraphicFramePr>
          <p:cNvPr id="322" name="Shape 322"/>
          <p:cNvGraphicFramePr/>
          <p:nvPr/>
        </p:nvGraphicFramePr>
        <p:xfrm>
          <a:off x="1198912" y="1612206"/>
          <a:ext cx="4991125" cy="3182075"/>
        </p:xfrm>
        <a:graphic>
          <a:graphicData uri="http://schemas.openxmlformats.org/drawingml/2006/table">
            <a:tbl>
              <a:tblPr>
                <a:noFill/>
                <a:tableStyleId>{5B56B2D2-5F66-48A2-A148-54CE088D8D21}</a:tableStyleId>
              </a:tblPr>
              <a:tblGrid>
                <a:gridCol w="998225">
                  <a:extLst>
                    <a:ext uri="{9D8B030D-6E8A-4147-A177-3AD203B41FA5}">
                      <a16:colId xmlns:a16="http://schemas.microsoft.com/office/drawing/2014/main" val="20000"/>
                    </a:ext>
                  </a:extLst>
                </a:gridCol>
                <a:gridCol w="998225">
                  <a:extLst>
                    <a:ext uri="{9D8B030D-6E8A-4147-A177-3AD203B41FA5}">
                      <a16:colId xmlns:a16="http://schemas.microsoft.com/office/drawing/2014/main" val="20001"/>
                    </a:ext>
                  </a:extLst>
                </a:gridCol>
                <a:gridCol w="998225">
                  <a:extLst>
                    <a:ext uri="{9D8B030D-6E8A-4147-A177-3AD203B41FA5}">
                      <a16:colId xmlns:a16="http://schemas.microsoft.com/office/drawing/2014/main" val="20002"/>
                    </a:ext>
                  </a:extLst>
                </a:gridCol>
                <a:gridCol w="998225">
                  <a:extLst>
                    <a:ext uri="{9D8B030D-6E8A-4147-A177-3AD203B41FA5}">
                      <a16:colId xmlns:a16="http://schemas.microsoft.com/office/drawing/2014/main" val="20003"/>
                    </a:ext>
                  </a:extLst>
                </a:gridCol>
                <a:gridCol w="998225">
                  <a:extLst>
                    <a:ext uri="{9D8B030D-6E8A-4147-A177-3AD203B41FA5}">
                      <a16:colId xmlns:a16="http://schemas.microsoft.com/office/drawing/2014/main" val="20004"/>
                    </a:ext>
                  </a:extLst>
                </a:gridCol>
              </a:tblGrid>
              <a:tr h="1203950">
                <a:tc>
                  <a:txBody>
                    <a:bodyPr/>
                    <a:lstStyle/>
                    <a:p>
                      <a:pPr lvl="0" algn="ctr">
                        <a:spcBef>
                          <a:spcPts val="0"/>
                        </a:spcBef>
                        <a:buNone/>
                      </a:pPr>
                      <a:endParaRPr>
                        <a:solidFill>
                          <a:srgbClr val="FFFFFF"/>
                        </a:solidFill>
                        <a:latin typeface="Times New Roman"/>
                        <a:ea typeface="Times New Roman"/>
                        <a:cs typeface="Times New Roman"/>
                        <a:sym typeface="Times New Roman"/>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rtl="0">
                        <a:spcBef>
                          <a:spcPts val="0"/>
                        </a:spcBef>
                        <a:buNone/>
                      </a:pPr>
                      <a:r>
                        <a:rPr lang="en">
                          <a:solidFill>
                            <a:srgbClr val="004046"/>
                          </a:solidFill>
                          <a:latin typeface="Times New Roman"/>
                          <a:ea typeface="Times New Roman"/>
                          <a:cs typeface="Times New Roman"/>
                          <a:sym typeface="Times New Roman"/>
                        </a:rPr>
                        <a:t>NO VOICE</a:t>
                      </a:r>
                    </a:p>
                    <a:p>
                      <a:pPr lvl="0" algn="ctr">
                        <a:spcBef>
                          <a:spcPts val="0"/>
                        </a:spcBef>
                        <a:buNone/>
                      </a:pPr>
                      <a:r>
                        <a:rPr lang="en">
                          <a:solidFill>
                            <a:srgbClr val="004046"/>
                          </a:solidFill>
                          <a:latin typeface="Times New Roman"/>
                          <a:ea typeface="Times New Roman"/>
                          <a:cs typeface="Times New Roman"/>
                          <a:sym typeface="Times New Roman"/>
                        </a:rPr>
                        <a:t>(Weekend with Friday)</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rtl="0">
                        <a:spcBef>
                          <a:spcPts val="0"/>
                        </a:spcBef>
                        <a:buNone/>
                      </a:pPr>
                      <a:r>
                        <a:rPr lang="en">
                          <a:solidFill>
                            <a:srgbClr val="004046"/>
                          </a:solidFill>
                          <a:latin typeface="Times New Roman"/>
                          <a:ea typeface="Times New Roman"/>
                          <a:cs typeface="Times New Roman"/>
                          <a:sym typeface="Times New Roman"/>
                        </a:rPr>
                        <a:t>NO VOICE</a:t>
                      </a:r>
                    </a:p>
                    <a:p>
                      <a:pPr lvl="0" algn="ctr">
                        <a:spcBef>
                          <a:spcPts val="0"/>
                        </a:spcBef>
                        <a:buClr>
                          <a:srgbClr val="000000"/>
                        </a:buClr>
                        <a:buSzPct val="78571"/>
                        <a:buFont typeface="Arial"/>
                        <a:buNone/>
                      </a:pPr>
                      <a:r>
                        <a:rPr lang="en">
                          <a:solidFill>
                            <a:srgbClr val="004046"/>
                          </a:solidFill>
                          <a:latin typeface="Times New Roman"/>
                          <a:ea typeface="Times New Roman"/>
                          <a:cs typeface="Times New Roman"/>
                          <a:sym typeface="Times New Roman"/>
                        </a:rPr>
                        <a:t>(Weekend without Friday)</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rtl="0">
                        <a:spcBef>
                          <a:spcPts val="0"/>
                        </a:spcBef>
                        <a:buNone/>
                      </a:pPr>
                      <a:r>
                        <a:rPr lang="en">
                          <a:solidFill>
                            <a:srgbClr val="004046"/>
                          </a:solidFill>
                          <a:latin typeface="Times New Roman"/>
                          <a:ea typeface="Times New Roman"/>
                          <a:cs typeface="Times New Roman"/>
                          <a:sym typeface="Times New Roman"/>
                        </a:rPr>
                        <a:t>HANGUP</a:t>
                      </a:r>
                    </a:p>
                    <a:p>
                      <a:pPr lvl="0" algn="ctr">
                        <a:spcBef>
                          <a:spcPts val="0"/>
                        </a:spcBef>
                        <a:buClr>
                          <a:schemeClr val="dk1"/>
                        </a:buClr>
                        <a:buSzPct val="78571"/>
                        <a:buFont typeface="Arial"/>
                        <a:buNone/>
                      </a:pPr>
                      <a:r>
                        <a:rPr lang="en">
                          <a:solidFill>
                            <a:srgbClr val="004046"/>
                          </a:solidFill>
                          <a:latin typeface="Times New Roman"/>
                          <a:ea typeface="Times New Roman"/>
                          <a:cs typeface="Times New Roman"/>
                          <a:sym typeface="Times New Roman"/>
                        </a:rPr>
                        <a:t>(Weekend with Friday)</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rtl="0">
                        <a:spcBef>
                          <a:spcPts val="0"/>
                        </a:spcBef>
                        <a:buNone/>
                      </a:pPr>
                      <a:r>
                        <a:rPr lang="en">
                          <a:solidFill>
                            <a:srgbClr val="004046"/>
                          </a:solidFill>
                          <a:latin typeface="Times New Roman"/>
                          <a:ea typeface="Times New Roman"/>
                          <a:cs typeface="Times New Roman"/>
                          <a:sym typeface="Times New Roman"/>
                        </a:rPr>
                        <a:t>HANGUP</a:t>
                      </a:r>
                    </a:p>
                    <a:p>
                      <a:pPr lvl="0" algn="ctr" rtl="0">
                        <a:spcBef>
                          <a:spcPts val="0"/>
                        </a:spcBef>
                        <a:buClr>
                          <a:schemeClr val="dk1"/>
                        </a:buClr>
                        <a:buSzPct val="78571"/>
                        <a:buFont typeface="Arial"/>
                        <a:buNone/>
                      </a:pPr>
                      <a:r>
                        <a:rPr lang="en">
                          <a:solidFill>
                            <a:srgbClr val="004046"/>
                          </a:solidFill>
                          <a:latin typeface="Times New Roman"/>
                          <a:ea typeface="Times New Roman"/>
                          <a:cs typeface="Times New Roman"/>
                          <a:sym typeface="Times New Roman"/>
                        </a:rPr>
                        <a:t>(Weekend without Friday)</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extLst>
                  <a:ext uri="{0D108BD9-81ED-4DB2-BD59-A6C34878D82A}">
                    <a16:rowId xmlns:a16="http://schemas.microsoft.com/office/drawing/2014/main" val="10000"/>
                  </a:ext>
                </a:extLst>
              </a:tr>
              <a:tr h="659375">
                <a:tc>
                  <a:txBody>
                    <a:bodyPr/>
                    <a:lstStyle/>
                    <a:p>
                      <a:pPr lvl="0" algn="ctr">
                        <a:spcBef>
                          <a:spcPts val="0"/>
                        </a:spcBef>
                        <a:buNone/>
                      </a:pPr>
                      <a:r>
                        <a:rPr lang="en">
                          <a:solidFill>
                            <a:srgbClr val="EFEFEF"/>
                          </a:solidFill>
                          <a:latin typeface="Times New Roman"/>
                          <a:ea typeface="Times New Roman"/>
                          <a:cs typeface="Times New Roman"/>
                          <a:sym typeface="Times New Roman"/>
                        </a:rPr>
                        <a:t>Weekend</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a:spcBef>
                          <a:spcPts val="0"/>
                        </a:spcBef>
                        <a:buNone/>
                      </a:pPr>
                      <a:r>
                        <a:rPr lang="en" b="1">
                          <a:solidFill>
                            <a:srgbClr val="EFEFEF"/>
                          </a:solidFill>
                          <a:latin typeface="Times New Roman"/>
                          <a:ea typeface="Times New Roman"/>
                          <a:cs typeface="Times New Roman"/>
                          <a:sym typeface="Times New Roman"/>
                        </a:rPr>
                        <a:t>2895</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a:spcBef>
                          <a:spcPts val="0"/>
                        </a:spcBef>
                        <a:buNone/>
                      </a:pPr>
                      <a:r>
                        <a:rPr lang="en" b="1">
                          <a:solidFill>
                            <a:srgbClr val="EFEFEF"/>
                          </a:solidFill>
                          <a:latin typeface="Times New Roman"/>
                          <a:ea typeface="Times New Roman"/>
                          <a:cs typeface="Times New Roman"/>
                          <a:sym typeface="Times New Roman"/>
                        </a:rPr>
                        <a:t>2563</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a:spcBef>
                          <a:spcPts val="0"/>
                        </a:spcBef>
                        <a:buNone/>
                      </a:pPr>
                      <a:r>
                        <a:rPr lang="en" b="1">
                          <a:solidFill>
                            <a:srgbClr val="EFEFEF"/>
                          </a:solidFill>
                          <a:latin typeface="Times New Roman"/>
                          <a:ea typeface="Times New Roman"/>
                          <a:cs typeface="Times New Roman"/>
                          <a:sym typeface="Times New Roman"/>
                        </a:rPr>
                        <a:t>32</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rtl="0">
                        <a:spcBef>
                          <a:spcPts val="0"/>
                        </a:spcBef>
                        <a:buNone/>
                      </a:pPr>
                      <a:r>
                        <a:rPr lang="en" b="1">
                          <a:solidFill>
                            <a:srgbClr val="EFEFEF"/>
                          </a:solidFill>
                          <a:latin typeface="Times New Roman"/>
                          <a:ea typeface="Times New Roman"/>
                          <a:cs typeface="Times New Roman"/>
                          <a:sym typeface="Times New Roman"/>
                        </a:rPr>
                        <a:t>28</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extLst>
                  <a:ext uri="{0D108BD9-81ED-4DB2-BD59-A6C34878D82A}">
                    <a16:rowId xmlns:a16="http://schemas.microsoft.com/office/drawing/2014/main" val="10001"/>
                  </a:ext>
                </a:extLst>
              </a:tr>
              <a:tr h="659375">
                <a:tc>
                  <a:txBody>
                    <a:bodyPr/>
                    <a:lstStyle/>
                    <a:p>
                      <a:pPr lvl="0" algn="ctr">
                        <a:spcBef>
                          <a:spcPts val="0"/>
                        </a:spcBef>
                        <a:buNone/>
                      </a:pPr>
                      <a:r>
                        <a:rPr lang="en">
                          <a:solidFill>
                            <a:srgbClr val="EFEFEF"/>
                          </a:solidFill>
                          <a:latin typeface="Times New Roman"/>
                          <a:ea typeface="Times New Roman"/>
                          <a:cs typeface="Times New Roman"/>
                          <a:sym typeface="Times New Roman"/>
                        </a:rPr>
                        <a:t>Weekday</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a:spcBef>
                          <a:spcPts val="0"/>
                        </a:spcBef>
                        <a:buNone/>
                      </a:pPr>
                      <a:r>
                        <a:rPr lang="en" b="1">
                          <a:solidFill>
                            <a:srgbClr val="EFEFEF"/>
                          </a:solidFill>
                          <a:latin typeface="Times New Roman"/>
                          <a:ea typeface="Times New Roman"/>
                          <a:cs typeface="Times New Roman"/>
                          <a:sym typeface="Times New Roman"/>
                        </a:rPr>
                        <a:t>6516</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a:spcBef>
                          <a:spcPts val="0"/>
                        </a:spcBef>
                        <a:buNone/>
                      </a:pPr>
                      <a:r>
                        <a:rPr lang="en" b="1">
                          <a:solidFill>
                            <a:srgbClr val="EFEFEF"/>
                          </a:solidFill>
                          <a:latin typeface="Times New Roman"/>
                          <a:ea typeface="Times New Roman"/>
                          <a:cs typeface="Times New Roman"/>
                          <a:sym typeface="Times New Roman"/>
                        </a:rPr>
                        <a:t>6848</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a:spcBef>
                          <a:spcPts val="0"/>
                        </a:spcBef>
                        <a:buNone/>
                      </a:pPr>
                      <a:r>
                        <a:rPr lang="en" b="1">
                          <a:solidFill>
                            <a:srgbClr val="EFEFEF"/>
                          </a:solidFill>
                          <a:latin typeface="Times New Roman"/>
                          <a:ea typeface="Times New Roman"/>
                          <a:cs typeface="Times New Roman"/>
                          <a:sym typeface="Times New Roman"/>
                        </a:rPr>
                        <a:t>53</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tc>
                  <a:txBody>
                    <a:bodyPr/>
                    <a:lstStyle/>
                    <a:p>
                      <a:pPr lvl="0" algn="ctr" rtl="0">
                        <a:spcBef>
                          <a:spcPts val="0"/>
                        </a:spcBef>
                        <a:buNone/>
                      </a:pPr>
                      <a:r>
                        <a:rPr lang="en" b="1">
                          <a:solidFill>
                            <a:srgbClr val="EFEFEF"/>
                          </a:solidFill>
                          <a:latin typeface="Times New Roman"/>
                          <a:ea typeface="Times New Roman"/>
                          <a:cs typeface="Times New Roman"/>
                          <a:sym typeface="Times New Roman"/>
                        </a:rPr>
                        <a:t>57</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0BFC9">
                        <a:alpha val="51920"/>
                      </a:srgbClr>
                    </a:solidFill>
                  </a:tcPr>
                </a:tc>
                <a:extLst>
                  <a:ext uri="{0D108BD9-81ED-4DB2-BD59-A6C34878D82A}">
                    <a16:rowId xmlns:a16="http://schemas.microsoft.com/office/drawing/2014/main" val="10002"/>
                  </a:ext>
                </a:extLst>
              </a:tr>
              <a:tr h="659375">
                <a:tc>
                  <a:txBody>
                    <a:bodyPr/>
                    <a:lstStyle/>
                    <a:p>
                      <a:pPr lvl="0" algn="ctr" rtl="0">
                        <a:spcBef>
                          <a:spcPts val="0"/>
                        </a:spcBef>
                        <a:buNone/>
                      </a:pPr>
                      <a:r>
                        <a:rPr lang="en">
                          <a:solidFill>
                            <a:srgbClr val="EFEFEF"/>
                          </a:solidFill>
                          <a:latin typeface="Times New Roman"/>
                          <a:ea typeface="Times New Roman"/>
                          <a:cs typeface="Times New Roman"/>
                          <a:sym typeface="Times New Roman"/>
                        </a:rPr>
                        <a:t>TOTAL</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BFC9">
                        <a:alpha val="51920"/>
                      </a:srgbClr>
                    </a:solidFill>
                  </a:tcPr>
                </a:tc>
                <a:tc>
                  <a:txBody>
                    <a:bodyPr/>
                    <a:lstStyle/>
                    <a:p>
                      <a:pPr lvl="0" algn="ctr" rtl="0">
                        <a:spcBef>
                          <a:spcPts val="0"/>
                        </a:spcBef>
                        <a:buNone/>
                      </a:pPr>
                      <a:r>
                        <a:rPr lang="en" b="1">
                          <a:solidFill>
                            <a:srgbClr val="EFEFEF"/>
                          </a:solidFill>
                          <a:latin typeface="Times New Roman"/>
                          <a:ea typeface="Times New Roman"/>
                          <a:cs typeface="Times New Roman"/>
                          <a:sym typeface="Times New Roman"/>
                        </a:rPr>
                        <a:t>9411</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BFC9">
                        <a:alpha val="51920"/>
                      </a:srgbClr>
                    </a:solidFill>
                  </a:tcPr>
                </a:tc>
                <a:tc>
                  <a:txBody>
                    <a:bodyPr/>
                    <a:lstStyle/>
                    <a:p>
                      <a:pPr lvl="0" algn="ctr" rtl="0">
                        <a:spcBef>
                          <a:spcPts val="0"/>
                        </a:spcBef>
                        <a:buNone/>
                      </a:pPr>
                      <a:r>
                        <a:rPr lang="en" b="1">
                          <a:solidFill>
                            <a:srgbClr val="EFEFEF"/>
                          </a:solidFill>
                          <a:latin typeface="Times New Roman"/>
                          <a:ea typeface="Times New Roman"/>
                          <a:cs typeface="Times New Roman"/>
                          <a:sym typeface="Times New Roman"/>
                        </a:rPr>
                        <a:t>9411</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BFC9">
                        <a:alpha val="51920"/>
                      </a:srgbClr>
                    </a:solidFill>
                  </a:tcPr>
                </a:tc>
                <a:tc>
                  <a:txBody>
                    <a:bodyPr/>
                    <a:lstStyle/>
                    <a:p>
                      <a:pPr lvl="0" algn="ctr" rtl="0">
                        <a:spcBef>
                          <a:spcPts val="0"/>
                        </a:spcBef>
                        <a:buNone/>
                      </a:pPr>
                      <a:r>
                        <a:rPr lang="en" b="1">
                          <a:solidFill>
                            <a:srgbClr val="EFEFEF"/>
                          </a:solidFill>
                          <a:latin typeface="Times New Roman"/>
                          <a:ea typeface="Times New Roman"/>
                          <a:cs typeface="Times New Roman"/>
                          <a:sym typeface="Times New Roman"/>
                        </a:rPr>
                        <a:t>85</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BFC9">
                        <a:alpha val="51920"/>
                      </a:srgbClr>
                    </a:solidFill>
                  </a:tcPr>
                </a:tc>
                <a:tc>
                  <a:txBody>
                    <a:bodyPr/>
                    <a:lstStyle/>
                    <a:p>
                      <a:pPr lvl="0" algn="ctr" rtl="0">
                        <a:spcBef>
                          <a:spcPts val="0"/>
                        </a:spcBef>
                        <a:buNone/>
                      </a:pPr>
                      <a:r>
                        <a:rPr lang="en" b="1">
                          <a:solidFill>
                            <a:srgbClr val="EFEFEF"/>
                          </a:solidFill>
                          <a:latin typeface="Times New Roman"/>
                          <a:ea typeface="Times New Roman"/>
                          <a:cs typeface="Times New Roman"/>
                          <a:sym typeface="Times New Roman"/>
                        </a:rPr>
                        <a:t>85</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00BFC9">
                        <a:alpha val="5192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ctrTitle" idx="4294967295"/>
          </p:nvPr>
        </p:nvSpPr>
        <p:spPr>
          <a:xfrm>
            <a:off x="1672200" y="2069200"/>
            <a:ext cx="6652800" cy="1159800"/>
          </a:xfrm>
          <a:prstGeom prst="rect">
            <a:avLst/>
          </a:prstGeom>
        </p:spPr>
        <p:txBody>
          <a:bodyPr lIns="91425" tIns="91425" rIns="91425" bIns="91425" anchor="b" anchorCtr="0">
            <a:noAutofit/>
          </a:bodyPr>
          <a:lstStyle/>
          <a:p>
            <a:pPr lvl="0" rtl="0">
              <a:spcBef>
                <a:spcPts val="0"/>
              </a:spcBef>
              <a:buNone/>
            </a:pPr>
            <a:r>
              <a:rPr lang="en" sz="7200" dirty="0">
                <a:solidFill>
                  <a:srgbClr val="EFEFEF"/>
                </a:solidFill>
                <a:latin typeface="Times New Roman"/>
                <a:ea typeface="Times New Roman"/>
                <a:cs typeface="Times New Roman"/>
                <a:sym typeface="Times New Roman"/>
              </a:rPr>
              <a:t>Visualizations</a:t>
            </a:r>
          </a:p>
        </p:txBody>
      </p:sp>
      <p:grpSp>
        <p:nvGrpSpPr>
          <p:cNvPr id="328" name="Shape 328"/>
          <p:cNvGrpSpPr/>
          <p:nvPr/>
        </p:nvGrpSpPr>
        <p:grpSpPr>
          <a:xfrm>
            <a:off x="47689" y="1382432"/>
            <a:ext cx="1624507" cy="1887433"/>
            <a:chOff x="3972400" y="4996350"/>
            <a:chExt cx="381000" cy="442675"/>
          </a:xfrm>
        </p:grpSpPr>
        <p:sp>
          <p:nvSpPr>
            <p:cNvPr id="329" name="Shape 329"/>
            <p:cNvSpPr/>
            <p:nvPr/>
          </p:nvSpPr>
          <p:spPr>
            <a:xfrm>
              <a:off x="4157400" y="4996350"/>
              <a:ext cx="86725" cy="103200"/>
            </a:xfrm>
            <a:custGeom>
              <a:avLst/>
              <a:gdLst/>
              <a:ahLst/>
              <a:cxnLst/>
              <a:rect l="0" t="0" r="0" b="0"/>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30" name="Shape 330"/>
            <p:cNvSpPr/>
            <p:nvPr/>
          </p:nvSpPr>
          <p:spPr>
            <a:xfrm>
              <a:off x="3972400" y="5048250"/>
              <a:ext cx="381000" cy="390775"/>
            </a:xfrm>
            <a:custGeom>
              <a:avLst/>
              <a:gdLst/>
              <a:ahLst/>
              <a:cxnLst/>
              <a:rect l="0" t="0" r="0" b="0"/>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p:nvPr/>
        </p:nvSpPr>
        <p:spPr>
          <a:xfrm>
            <a:off x="504126" y="197574"/>
            <a:ext cx="6809529" cy="465978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5C65"/>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b="1">
              <a:solidFill>
                <a:srgbClr val="6AA84F"/>
              </a:solidFill>
              <a:latin typeface="Montserrat"/>
              <a:ea typeface="Montserrat"/>
              <a:cs typeface="Montserrat"/>
              <a:sym typeface="Montserrat"/>
            </a:endParaRPr>
          </a:p>
        </p:txBody>
      </p:sp>
      <p:sp>
        <p:nvSpPr>
          <p:cNvPr id="336" name="Shape 336"/>
          <p:cNvSpPr txBox="1">
            <a:spLocks noGrp="1"/>
          </p:cNvSpPr>
          <p:nvPr>
            <p:ph type="body" idx="4294967295"/>
          </p:nvPr>
        </p:nvSpPr>
        <p:spPr>
          <a:xfrm>
            <a:off x="95375" y="4176075"/>
            <a:ext cx="3181500" cy="858300"/>
          </a:xfrm>
          <a:prstGeom prst="rect">
            <a:avLst/>
          </a:prstGeom>
        </p:spPr>
        <p:txBody>
          <a:bodyPr lIns="91425" tIns="91425" rIns="91425" bIns="91425" anchor="ctr" anchorCtr="0">
            <a:noAutofit/>
          </a:bodyPr>
          <a:lstStyle/>
          <a:p>
            <a:pPr lvl="0" rtl="0">
              <a:spcBef>
                <a:spcPts val="0"/>
              </a:spcBef>
              <a:buNone/>
            </a:pPr>
            <a:r>
              <a:rPr lang="en" b="1" u="sng">
                <a:solidFill>
                  <a:srgbClr val="6AA84F"/>
                </a:solidFill>
                <a:latin typeface="Times New Roman"/>
                <a:ea typeface="Times New Roman"/>
                <a:cs typeface="Times New Roman"/>
                <a:sym typeface="Times New Roman"/>
              </a:rPr>
              <a:t>Total No Voice Calls</a:t>
            </a:r>
          </a:p>
        </p:txBody>
      </p:sp>
      <p:pic>
        <p:nvPicPr>
          <p:cNvPr id="337" name="Shape 337"/>
          <p:cNvPicPr preferRelativeResize="0"/>
          <p:nvPr/>
        </p:nvPicPr>
        <p:blipFill>
          <a:blip r:embed="rId3">
            <a:alphaModFix/>
          </a:blip>
          <a:stretch>
            <a:fillRect/>
          </a:stretch>
        </p:blipFill>
        <p:spPr>
          <a:xfrm>
            <a:off x="792875" y="470075"/>
            <a:ext cx="6237700" cy="3460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p:nvPr/>
        </p:nvSpPr>
        <p:spPr>
          <a:xfrm>
            <a:off x="504126" y="197574"/>
            <a:ext cx="6809529" cy="465978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5C65"/>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b="1">
              <a:solidFill>
                <a:srgbClr val="6AA84F"/>
              </a:solidFill>
              <a:latin typeface="Montserrat"/>
              <a:ea typeface="Montserrat"/>
              <a:cs typeface="Montserrat"/>
              <a:sym typeface="Montserrat"/>
            </a:endParaRPr>
          </a:p>
        </p:txBody>
      </p:sp>
      <p:sp>
        <p:nvSpPr>
          <p:cNvPr id="343" name="Shape 343"/>
          <p:cNvSpPr txBox="1">
            <a:spLocks noGrp="1"/>
          </p:cNvSpPr>
          <p:nvPr>
            <p:ph type="body" idx="4294967295"/>
          </p:nvPr>
        </p:nvSpPr>
        <p:spPr>
          <a:xfrm>
            <a:off x="68160" y="4169300"/>
            <a:ext cx="3003900" cy="858300"/>
          </a:xfrm>
          <a:prstGeom prst="rect">
            <a:avLst/>
          </a:prstGeom>
        </p:spPr>
        <p:txBody>
          <a:bodyPr lIns="91425" tIns="91425" rIns="91425" bIns="91425" anchor="ctr" anchorCtr="0">
            <a:noAutofit/>
          </a:bodyPr>
          <a:lstStyle/>
          <a:p>
            <a:pPr lvl="0" rtl="0">
              <a:spcBef>
                <a:spcPts val="0"/>
              </a:spcBef>
              <a:buNone/>
            </a:pPr>
            <a:r>
              <a:rPr lang="en" b="1" u="sng">
                <a:solidFill>
                  <a:srgbClr val="6AA84F"/>
                </a:solidFill>
                <a:latin typeface="Times New Roman"/>
                <a:ea typeface="Times New Roman"/>
                <a:cs typeface="Times New Roman"/>
                <a:sym typeface="Times New Roman"/>
              </a:rPr>
              <a:t>Total Hangup Calls</a:t>
            </a:r>
          </a:p>
        </p:txBody>
      </p:sp>
      <p:pic>
        <p:nvPicPr>
          <p:cNvPr id="344" name="Shape 344"/>
          <p:cNvPicPr preferRelativeResize="0"/>
          <p:nvPr/>
        </p:nvPicPr>
        <p:blipFill>
          <a:blip r:embed="rId3">
            <a:alphaModFix/>
          </a:blip>
          <a:stretch>
            <a:fillRect/>
          </a:stretch>
        </p:blipFill>
        <p:spPr>
          <a:xfrm>
            <a:off x="777225" y="449975"/>
            <a:ext cx="6266974" cy="3494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p:nvPr/>
        </p:nvSpPr>
        <p:spPr>
          <a:xfrm>
            <a:off x="504126" y="197574"/>
            <a:ext cx="6809529" cy="465978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5C65"/>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txBox="1">
            <a:spLocks noGrp="1"/>
          </p:cNvSpPr>
          <p:nvPr>
            <p:ph type="body" idx="4294967295"/>
          </p:nvPr>
        </p:nvSpPr>
        <p:spPr>
          <a:xfrm>
            <a:off x="40875" y="4121650"/>
            <a:ext cx="3181500" cy="858300"/>
          </a:xfrm>
          <a:prstGeom prst="rect">
            <a:avLst/>
          </a:prstGeom>
        </p:spPr>
        <p:txBody>
          <a:bodyPr lIns="91425" tIns="91425" rIns="91425" bIns="91425" anchor="ctr" anchorCtr="0">
            <a:noAutofit/>
          </a:bodyPr>
          <a:lstStyle/>
          <a:p>
            <a:pPr lvl="0" rtl="0">
              <a:spcBef>
                <a:spcPts val="0"/>
              </a:spcBef>
              <a:buNone/>
            </a:pPr>
            <a:r>
              <a:rPr lang="en" b="1" u="sng">
                <a:solidFill>
                  <a:srgbClr val="6AA84F"/>
                </a:solidFill>
                <a:latin typeface="Times New Roman"/>
                <a:ea typeface="Times New Roman"/>
                <a:cs typeface="Times New Roman"/>
                <a:sym typeface="Times New Roman"/>
              </a:rPr>
              <a:t>Weekend vs Weekday</a:t>
            </a:r>
          </a:p>
        </p:txBody>
      </p:sp>
      <p:pic>
        <p:nvPicPr>
          <p:cNvPr id="351" name="Shape 351"/>
          <p:cNvPicPr preferRelativeResize="0"/>
          <p:nvPr/>
        </p:nvPicPr>
        <p:blipFill>
          <a:blip r:embed="rId3">
            <a:alphaModFix/>
          </a:blip>
          <a:stretch>
            <a:fillRect/>
          </a:stretch>
        </p:blipFill>
        <p:spPr>
          <a:xfrm>
            <a:off x="776625" y="436175"/>
            <a:ext cx="6253949" cy="34878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body" idx="1"/>
          </p:nvPr>
        </p:nvSpPr>
        <p:spPr>
          <a:xfrm>
            <a:off x="724400" y="286125"/>
            <a:ext cx="5343600" cy="4537200"/>
          </a:xfrm>
          <a:prstGeom prst="rect">
            <a:avLst/>
          </a:prstGeom>
        </p:spPr>
        <p:txBody>
          <a:bodyPr lIns="91425" tIns="91425" rIns="91425" bIns="91425" anchor="ctr" anchorCtr="0">
            <a:noAutofit/>
          </a:bodyPr>
          <a:lstStyle/>
          <a:p>
            <a:pPr lvl="0" algn="ctr" rtl="0">
              <a:spcBef>
                <a:spcPts val="0"/>
              </a:spcBef>
              <a:buNone/>
            </a:pPr>
            <a:r>
              <a:rPr lang="en" sz="2400" u="sng">
                <a:latin typeface="Times New Roman"/>
                <a:ea typeface="Times New Roman"/>
                <a:cs typeface="Times New Roman"/>
                <a:sym typeface="Times New Roman"/>
              </a:rPr>
              <a:t>Conclusion</a:t>
            </a:r>
          </a:p>
          <a:p>
            <a:pPr lvl="0" algn="just" rtl="0">
              <a:spcBef>
                <a:spcPts val="0"/>
              </a:spcBef>
              <a:buNone/>
            </a:pPr>
            <a:r>
              <a:rPr lang="en" sz="2400">
                <a:latin typeface="Times New Roman"/>
                <a:ea typeface="Times New Roman"/>
                <a:cs typeface="Times New Roman"/>
                <a:sym typeface="Times New Roman"/>
              </a:rPr>
              <a:t>We do not have significant evidence to prove that the weekend has any effect on the number of “No Voice” and “Hangup” calls received. The takeaways are that the “No Voice” calls are quite evenly distributed throughout the week. There is a slight peak in the number of “No Voice” calls made during wednesday and friday. Also the “No Voice” and “Hangup” calls can be different types of calls, due to the differences in the observation made.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ctrTitle" idx="4294967295"/>
          </p:nvPr>
        </p:nvSpPr>
        <p:spPr>
          <a:xfrm>
            <a:off x="638175" y="1202350"/>
            <a:ext cx="6593700" cy="1159799"/>
          </a:xfrm>
          <a:prstGeom prst="rect">
            <a:avLst/>
          </a:prstGeom>
        </p:spPr>
        <p:txBody>
          <a:bodyPr lIns="91425" tIns="91425" rIns="91425" bIns="91425" anchor="b" anchorCtr="0">
            <a:noAutofit/>
          </a:bodyPr>
          <a:lstStyle/>
          <a:p>
            <a:pPr lvl="0">
              <a:spcBef>
                <a:spcPts val="0"/>
              </a:spcBef>
              <a:buNone/>
            </a:pPr>
            <a:r>
              <a:rPr lang="en" sz="4800" dirty="0">
                <a:latin typeface="Times New Roman"/>
                <a:ea typeface="Times New Roman"/>
                <a:cs typeface="Times New Roman"/>
                <a:sym typeface="Times New Roman"/>
              </a:rPr>
              <a:t>Jolly Jaguars</a:t>
            </a:r>
          </a:p>
        </p:txBody>
      </p:sp>
      <p:sp>
        <p:nvSpPr>
          <p:cNvPr id="254" name="Shape 254"/>
          <p:cNvSpPr txBox="1">
            <a:spLocks noGrp="1"/>
          </p:cNvSpPr>
          <p:nvPr>
            <p:ph type="subTitle" idx="4294967295"/>
          </p:nvPr>
        </p:nvSpPr>
        <p:spPr>
          <a:xfrm>
            <a:off x="714375" y="2401945"/>
            <a:ext cx="6593700" cy="2087700"/>
          </a:xfrm>
          <a:prstGeom prst="rect">
            <a:avLst/>
          </a:prstGeom>
        </p:spPr>
        <p:txBody>
          <a:bodyPr lIns="91425" tIns="91425" rIns="91425" bIns="91425" anchor="t" anchorCtr="0">
            <a:noAutofit/>
          </a:bodyPr>
          <a:lstStyle/>
          <a:p>
            <a:pPr lvl="0">
              <a:spcBef>
                <a:spcPts val="0"/>
              </a:spcBef>
              <a:buNone/>
            </a:pPr>
            <a:r>
              <a:rPr lang="en" dirty="0">
                <a:latin typeface="Times New Roman"/>
                <a:ea typeface="Times New Roman"/>
                <a:cs typeface="Times New Roman"/>
                <a:sym typeface="Times New Roman"/>
              </a:rPr>
              <a:t>Samarjith </a:t>
            </a:r>
          </a:p>
          <a:p>
            <a:pPr lvl="0">
              <a:spcBef>
                <a:spcPts val="0"/>
              </a:spcBef>
              <a:buNone/>
            </a:pPr>
            <a:r>
              <a:rPr lang="en" dirty="0">
                <a:latin typeface="Times New Roman"/>
                <a:ea typeface="Times New Roman"/>
                <a:cs typeface="Times New Roman"/>
                <a:sym typeface="Times New Roman"/>
              </a:rPr>
              <a:t>Divya</a:t>
            </a:r>
          </a:p>
          <a:p>
            <a:pPr lvl="0">
              <a:spcBef>
                <a:spcPts val="0"/>
              </a:spcBef>
              <a:buNone/>
            </a:pPr>
            <a:r>
              <a:rPr lang="en" dirty="0">
                <a:latin typeface="Times New Roman"/>
                <a:ea typeface="Times New Roman"/>
                <a:cs typeface="Times New Roman"/>
                <a:sym typeface="Times New Roman"/>
              </a:rPr>
              <a:t>Akash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ctrTitle"/>
          </p:nvPr>
        </p:nvSpPr>
        <p:spPr>
          <a:xfrm>
            <a:off x="685800" y="1076609"/>
            <a:ext cx="5514600" cy="2809799"/>
          </a:xfrm>
          <a:prstGeom prst="rect">
            <a:avLst/>
          </a:prstGeom>
        </p:spPr>
        <p:txBody>
          <a:bodyPr lIns="91425" tIns="91425" rIns="91425" bIns="91425" anchor="b" anchorCtr="0">
            <a:noAutofit/>
          </a:bodyPr>
          <a:lstStyle/>
          <a:p>
            <a:pPr lvl="0" algn="just" rtl="0">
              <a:spcBef>
                <a:spcPts val="0"/>
              </a:spcBef>
              <a:buNone/>
            </a:pPr>
            <a:r>
              <a:rPr lang="en" sz="2400" dirty="0">
                <a:latin typeface="Times New Roman"/>
                <a:ea typeface="Times New Roman"/>
                <a:cs typeface="Times New Roman"/>
                <a:sym typeface="Times New Roman"/>
              </a:rPr>
              <a:t>3. Top dangerous 911 calls and their locations</a:t>
            </a:r>
          </a:p>
          <a:p>
            <a:pPr lvl="0" algn="just" rtl="0">
              <a:spcBef>
                <a:spcPts val="0"/>
              </a:spcBef>
              <a:buNone/>
            </a:pPr>
            <a:r>
              <a:rPr lang="en" sz="2400" u="sng" dirty="0">
                <a:latin typeface="Times New Roman"/>
                <a:ea typeface="Times New Roman"/>
                <a:cs typeface="Times New Roman"/>
                <a:sym typeface="Times New Roman"/>
              </a:rPr>
              <a:t> </a:t>
            </a:r>
          </a:p>
          <a:p>
            <a:pPr lvl="0" algn="just" rtl="0">
              <a:spcBef>
                <a:spcPts val="0"/>
              </a:spcBef>
              <a:buNone/>
            </a:pPr>
            <a:endParaRPr sz="2400" u="sng" dirty="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717780" y="780900"/>
            <a:ext cx="5169000" cy="697500"/>
          </a:xfrm>
          <a:prstGeom prst="rect">
            <a:avLst/>
          </a:prstGeom>
        </p:spPr>
        <p:txBody>
          <a:bodyPr lIns="91425" tIns="91425" rIns="91425" bIns="91425" anchor="b" anchorCtr="0">
            <a:noAutofit/>
          </a:bodyPr>
          <a:lstStyle/>
          <a:p>
            <a:pPr lvl="0" rtl="0">
              <a:spcBef>
                <a:spcPts val="0"/>
              </a:spcBef>
              <a:buNone/>
            </a:pPr>
            <a:r>
              <a:rPr lang="en" u="sng">
                <a:latin typeface="Times New Roman"/>
                <a:ea typeface="Times New Roman"/>
                <a:cs typeface="Times New Roman"/>
                <a:sym typeface="Times New Roman"/>
              </a:rPr>
              <a:t>Data Cleaning</a:t>
            </a:r>
          </a:p>
        </p:txBody>
      </p:sp>
      <p:sp>
        <p:nvSpPr>
          <p:cNvPr id="367" name="Shape 367"/>
          <p:cNvSpPr txBox="1">
            <a:spLocks noGrp="1"/>
          </p:cNvSpPr>
          <p:nvPr>
            <p:ph type="body" idx="1"/>
          </p:nvPr>
        </p:nvSpPr>
        <p:spPr>
          <a:xfrm>
            <a:off x="717780" y="1513573"/>
            <a:ext cx="5169000" cy="3031199"/>
          </a:xfrm>
          <a:prstGeom prst="rect">
            <a:avLst/>
          </a:prstGeom>
        </p:spPr>
        <p:txBody>
          <a:bodyPr lIns="91425" tIns="91425" rIns="91425" bIns="91425" anchor="t" anchorCtr="0">
            <a:noAutofit/>
          </a:bodyPr>
          <a:lstStyle/>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Took a different dataset for answering this question - Downloaded a sample of our dataset where the  call-date column had values starting from 01 January 2016 upto 10th Dec 2016.</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Removed all rows having location values as (,) and (0.000000,0.000000) by filtering the data in Excel.</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Split the location column values into two columns Latitude and Longitude in Excel using the 'Text to Columns' option.</a:t>
            </a:r>
          </a:p>
          <a:p>
            <a:pPr lvl="0" algn="just" rtl="0">
              <a:spcBef>
                <a:spcPts val="0"/>
              </a:spcBef>
              <a:buNone/>
            </a:pPr>
            <a:endParaRPr sz="14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679530" y="216850"/>
            <a:ext cx="5169000" cy="697500"/>
          </a:xfrm>
          <a:prstGeom prst="rect">
            <a:avLst/>
          </a:prstGeom>
        </p:spPr>
        <p:txBody>
          <a:bodyPr lIns="91425" tIns="91425" rIns="91425" bIns="91425" anchor="b" anchorCtr="0">
            <a:noAutofit/>
          </a:bodyPr>
          <a:lstStyle/>
          <a:p>
            <a:pPr lvl="0" rtl="0">
              <a:spcBef>
                <a:spcPts val="0"/>
              </a:spcBef>
              <a:buNone/>
            </a:pPr>
            <a:r>
              <a:rPr lang="en" u="sng">
                <a:latin typeface="Times New Roman"/>
                <a:ea typeface="Times New Roman"/>
                <a:cs typeface="Times New Roman"/>
                <a:sym typeface="Times New Roman"/>
              </a:rPr>
              <a:t>Descriptive Analysis</a:t>
            </a:r>
          </a:p>
        </p:txBody>
      </p:sp>
      <p:sp>
        <p:nvSpPr>
          <p:cNvPr id="373" name="Shape 373"/>
          <p:cNvSpPr txBox="1">
            <a:spLocks noGrp="1"/>
          </p:cNvSpPr>
          <p:nvPr>
            <p:ph type="body" idx="1"/>
          </p:nvPr>
        </p:nvSpPr>
        <p:spPr>
          <a:xfrm>
            <a:off x="717775" y="914350"/>
            <a:ext cx="5783400" cy="3630300"/>
          </a:xfrm>
          <a:prstGeom prst="rect">
            <a:avLst/>
          </a:prstGeom>
        </p:spPr>
        <p:txBody>
          <a:bodyPr lIns="91425" tIns="91425" rIns="91425" bIns="91425" anchor="t" anchorCtr="0">
            <a:noAutofit/>
          </a:bodyPr>
          <a:lstStyle/>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Selected the top dangerous reasons for 911 calls as 'Aggravated Assault','Destruction of property','Discharge Firearm/Shooting' and 'Robbery'</a:t>
            </a:r>
          </a:p>
          <a:p>
            <a:pPr marL="457200" lvl="0" indent="-317500" algn="just" rtl="0">
              <a:spcBef>
                <a:spcPts val="0"/>
              </a:spcBef>
              <a:buSzPct val="100000"/>
              <a:buFont typeface="Times New Roman"/>
            </a:pPr>
            <a:r>
              <a:rPr lang="en" sz="1400">
                <a:latin typeface="Times New Roman"/>
                <a:ea typeface="Times New Roman"/>
                <a:cs typeface="Times New Roman"/>
                <a:sym typeface="Times New Roman"/>
              </a:rPr>
              <a:t>Grouped similar descriptions having different case and spellings under relevant common labels</a:t>
            </a:r>
          </a:p>
          <a:p>
            <a:pPr lvl="0" algn="just" rtl="0">
              <a:spcBef>
                <a:spcPts val="0"/>
              </a:spcBef>
              <a:buNone/>
            </a:pPr>
            <a:endParaRPr sz="1400">
              <a:latin typeface="Times New Roman"/>
              <a:ea typeface="Times New Roman"/>
              <a:cs typeface="Times New Roman"/>
              <a:sym typeface="Times New Roman"/>
            </a:endParaRPr>
          </a:p>
          <a:p>
            <a:pPr lvl="0" algn="just" rtl="0">
              <a:spcBef>
                <a:spcPts val="0"/>
              </a:spcBef>
              <a:buNone/>
            </a:pPr>
            <a:r>
              <a:rPr lang="en" sz="1400">
                <a:latin typeface="Times New Roman"/>
                <a:ea typeface="Times New Roman"/>
                <a:cs typeface="Times New Roman"/>
                <a:sym typeface="Times New Roman"/>
              </a:rPr>
              <a:t> </a:t>
            </a:r>
          </a:p>
          <a:p>
            <a:pPr lvl="0" algn="just" rtl="0">
              <a:spcBef>
                <a:spcPts val="0"/>
              </a:spcBef>
              <a:buNone/>
            </a:pPr>
            <a:endParaRPr sz="14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654148" y="248926"/>
            <a:ext cx="5917200" cy="912900"/>
          </a:xfrm>
          <a:prstGeom prst="rect">
            <a:avLst/>
          </a:prstGeom>
        </p:spPr>
        <p:txBody>
          <a:bodyPr lIns="91425" tIns="91425" rIns="91425" bIns="91425" anchor="b" anchorCtr="0">
            <a:noAutofit/>
          </a:bodyPr>
          <a:lstStyle/>
          <a:p>
            <a:pPr lvl="0" algn="ctr" rtl="0">
              <a:spcBef>
                <a:spcPts val="0"/>
              </a:spcBef>
              <a:buNone/>
            </a:pPr>
            <a:r>
              <a:rPr lang="en" u="sng" dirty="0">
                <a:latin typeface="Times New Roman"/>
                <a:ea typeface="Times New Roman"/>
                <a:cs typeface="Times New Roman"/>
                <a:sym typeface="Times New Roman"/>
              </a:rPr>
              <a:t>Top Dangerous 911 calls</a:t>
            </a:r>
          </a:p>
        </p:txBody>
      </p:sp>
      <p:graphicFrame>
        <p:nvGraphicFramePr>
          <p:cNvPr id="2" name="Table 1"/>
          <p:cNvGraphicFramePr>
            <a:graphicFrameLocks noGrp="1"/>
          </p:cNvGraphicFramePr>
          <p:nvPr>
            <p:extLst>
              <p:ext uri="{D42A27DB-BD31-4B8C-83A1-F6EECF244321}">
                <p14:modId xmlns:p14="http://schemas.microsoft.com/office/powerpoint/2010/main" val="1628712850"/>
              </p:ext>
            </p:extLst>
          </p:nvPr>
        </p:nvGraphicFramePr>
        <p:xfrm>
          <a:off x="682284" y="1378631"/>
          <a:ext cx="5732584" cy="3368350"/>
        </p:xfrm>
        <a:graphic>
          <a:graphicData uri="http://schemas.openxmlformats.org/drawingml/2006/table">
            <a:tbl>
              <a:tblPr>
                <a:tableStyleId>{69C7853C-536D-4A76-A0AE-DD22124D55A5}</a:tableStyleId>
              </a:tblPr>
              <a:tblGrid>
                <a:gridCol w="3217920">
                  <a:extLst>
                    <a:ext uri="{9D8B030D-6E8A-4147-A177-3AD203B41FA5}">
                      <a16:colId xmlns:a16="http://schemas.microsoft.com/office/drawing/2014/main" val="2386662855"/>
                    </a:ext>
                  </a:extLst>
                </a:gridCol>
                <a:gridCol w="2514664">
                  <a:extLst>
                    <a:ext uri="{9D8B030D-6E8A-4147-A177-3AD203B41FA5}">
                      <a16:colId xmlns:a16="http://schemas.microsoft.com/office/drawing/2014/main" val="789716227"/>
                    </a:ext>
                  </a:extLst>
                </a:gridCol>
              </a:tblGrid>
              <a:tr h="169758">
                <a:tc>
                  <a:txBody>
                    <a:bodyPr/>
                    <a:lstStyle/>
                    <a:p>
                      <a:pPr algn="ctr" fontAlgn="ctr"/>
                      <a:r>
                        <a:rPr lang="en-US" sz="1000" b="1" u="none" strike="noStrike" dirty="0">
                          <a:effectLst/>
                        </a:rPr>
                        <a:t>Description Labels</a:t>
                      </a:r>
                      <a:endParaRPr lang="en-US" sz="1000" b="1" i="0" u="none" strike="noStrike" dirty="0">
                        <a:solidFill>
                          <a:srgbClr val="000000"/>
                        </a:solidFill>
                        <a:effectLst/>
                        <a:latin typeface="Times New Roman" panose="02020603050405020304" pitchFamily="18" charset="0"/>
                      </a:endParaRPr>
                    </a:p>
                  </a:txBody>
                  <a:tcPr marL="7432" marR="7432" marT="7432" marB="0" anchor="ctr"/>
                </a:tc>
                <a:tc>
                  <a:txBody>
                    <a:bodyPr/>
                    <a:lstStyle/>
                    <a:p>
                      <a:pPr algn="ctr" fontAlgn="ctr"/>
                      <a:r>
                        <a:rPr lang="en-US" sz="1000" b="1" u="none" strike="noStrike" dirty="0">
                          <a:effectLst/>
                        </a:rPr>
                        <a:t>Common Label</a:t>
                      </a:r>
                      <a:endParaRPr lang="en-US" sz="1000" b="1" i="0" u="none" strike="noStrike" dirty="0">
                        <a:solidFill>
                          <a:srgbClr val="000000"/>
                        </a:solidFill>
                        <a:effectLst/>
                        <a:latin typeface="Times New Roman" panose="02020603050405020304" pitchFamily="18" charset="0"/>
                      </a:endParaRPr>
                    </a:p>
                  </a:txBody>
                  <a:tcPr marL="7432" marR="7432" marT="7432" marB="0" anchor="ctr"/>
                </a:tc>
                <a:extLst>
                  <a:ext uri="{0D108BD9-81ED-4DB2-BD59-A6C34878D82A}">
                    <a16:rowId xmlns:a16="http://schemas.microsoft.com/office/drawing/2014/main" val="1793078936"/>
                  </a:ext>
                </a:extLst>
              </a:tr>
              <a:tr h="199912">
                <a:tc>
                  <a:txBody>
                    <a:bodyPr/>
                    <a:lstStyle/>
                    <a:p>
                      <a:pPr algn="l" fontAlgn="ctr"/>
                      <a:r>
                        <a:rPr lang="en-US" sz="1000" u="none" strike="noStrike" dirty="0">
                          <a:effectLst/>
                        </a:rPr>
                        <a:t>AGGRAV ASSAULT</a:t>
                      </a:r>
                      <a:endParaRPr lang="en-US" sz="1000" b="0" i="0" u="none" strike="noStrike" dirty="0">
                        <a:solidFill>
                          <a:srgbClr val="000000"/>
                        </a:solidFill>
                        <a:effectLst/>
                        <a:latin typeface="Times New Roman" panose="02020603050405020304" pitchFamily="18" charset="0"/>
                      </a:endParaRPr>
                    </a:p>
                  </a:txBody>
                  <a:tcPr marL="7432" marR="7432" marT="7432" marB="0" anchor="ctr"/>
                </a:tc>
                <a:tc rowSpan="2">
                  <a:txBody>
                    <a:bodyPr/>
                    <a:lstStyle/>
                    <a:p>
                      <a:pPr algn="ctr" fontAlgn="ctr"/>
                      <a:r>
                        <a:rPr lang="en-US" sz="1000" u="none" strike="noStrike" dirty="0">
                          <a:effectLst/>
                        </a:rPr>
                        <a:t>Aggravated Assault</a:t>
                      </a:r>
                      <a:endParaRPr lang="en-US" sz="1000" b="0" i="0" u="none" strike="noStrike" dirty="0">
                        <a:solidFill>
                          <a:srgbClr val="00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3310174063"/>
                  </a:ext>
                </a:extLst>
              </a:tr>
              <a:tr h="199912">
                <a:tc>
                  <a:txBody>
                    <a:bodyPr/>
                    <a:lstStyle/>
                    <a:p>
                      <a:pPr algn="l" fontAlgn="ctr"/>
                      <a:r>
                        <a:rPr lang="en-US" sz="1000" u="none" strike="noStrike">
                          <a:effectLst/>
                        </a:rPr>
                        <a:t>Aggrav Assault</a:t>
                      </a:r>
                      <a:endParaRPr lang="en-US" sz="1000" b="0" i="0" u="none" strike="noStrike">
                        <a:solidFill>
                          <a:srgbClr val="000000"/>
                        </a:solidFill>
                        <a:effectLst/>
                        <a:latin typeface="Times New Roman" panose="02020603050405020304" pitchFamily="18" charset="0"/>
                      </a:endParaRPr>
                    </a:p>
                  </a:txBody>
                  <a:tcPr marL="7432" marR="7432" marT="7432" marB="0" anchor="ctr"/>
                </a:tc>
                <a:tc vMerge="1">
                  <a:txBody>
                    <a:bodyPr/>
                    <a:lstStyle/>
                    <a:p>
                      <a:endParaRPr lang="en-US"/>
                    </a:p>
                  </a:txBody>
                  <a:tcPr/>
                </a:tc>
                <a:extLst>
                  <a:ext uri="{0D108BD9-81ED-4DB2-BD59-A6C34878D82A}">
                    <a16:rowId xmlns:a16="http://schemas.microsoft.com/office/drawing/2014/main" val="3674117996"/>
                  </a:ext>
                </a:extLst>
              </a:tr>
              <a:tr h="199912">
                <a:tc>
                  <a:txBody>
                    <a:bodyPr/>
                    <a:lstStyle/>
                    <a:p>
                      <a:pPr algn="l" fontAlgn="ctr"/>
                      <a:r>
                        <a:rPr lang="en-US" sz="1000" u="none" strike="noStrike" dirty="0">
                          <a:effectLst/>
                        </a:rPr>
                        <a:t> </a:t>
                      </a:r>
                      <a:endParaRPr lang="en-US" sz="1000" b="0" i="0" u="none" strike="noStrike" dirty="0">
                        <a:solidFill>
                          <a:srgbClr val="000000"/>
                        </a:solidFill>
                        <a:effectLst/>
                        <a:latin typeface="Times New Roman" panose="02020603050405020304" pitchFamily="18" charset="0"/>
                      </a:endParaRPr>
                    </a:p>
                  </a:txBody>
                  <a:tcPr marL="7432" marR="7432" marT="7432" marB="0" anchor="ctr"/>
                </a:tc>
                <a:tc>
                  <a:txBody>
                    <a:bodyPr/>
                    <a:lstStyle/>
                    <a:p>
                      <a:pPr algn="l" fontAlgn="ctr"/>
                      <a:r>
                        <a:rPr lang="en-US" sz="1000" u="none" strike="noStrike" dirty="0">
                          <a:effectLst/>
                        </a:rPr>
                        <a:t> </a:t>
                      </a:r>
                      <a:endParaRPr lang="en-US" sz="1000" b="0" i="0" u="none" strike="noStrike" dirty="0">
                        <a:solidFill>
                          <a:srgbClr val="000000"/>
                        </a:solidFill>
                        <a:effectLst/>
                        <a:latin typeface="Times New Roman" panose="02020603050405020304" pitchFamily="18" charset="0"/>
                      </a:endParaRPr>
                    </a:p>
                  </a:txBody>
                  <a:tcPr marL="7432" marR="7432" marT="7432" marB="0" anchor="ctr"/>
                </a:tc>
                <a:extLst>
                  <a:ext uri="{0D108BD9-81ED-4DB2-BD59-A6C34878D82A}">
                    <a16:rowId xmlns:a16="http://schemas.microsoft.com/office/drawing/2014/main" val="535249286"/>
                  </a:ext>
                </a:extLst>
              </a:tr>
              <a:tr h="199912">
                <a:tc>
                  <a:txBody>
                    <a:bodyPr/>
                    <a:lstStyle/>
                    <a:p>
                      <a:pPr algn="l" fontAlgn="ctr"/>
                      <a:r>
                        <a:rPr lang="en-US" sz="1000" u="none" strike="noStrike">
                          <a:effectLst/>
                        </a:rPr>
                        <a:t>DESTRUCT PROP</a:t>
                      </a:r>
                      <a:endParaRPr lang="en-US" sz="1000" b="0" i="0" u="none" strike="noStrike">
                        <a:solidFill>
                          <a:srgbClr val="000000"/>
                        </a:solidFill>
                        <a:effectLst/>
                        <a:latin typeface="Times New Roman" panose="02020603050405020304" pitchFamily="18" charset="0"/>
                      </a:endParaRPr>
                    </a:p>
                  </a:txBody>
                  <a:tcPr marL="7432" marR="7432" marT="7432" marB="0" anchor="ctr"/>
                </a:tc>
                <a:tc rowSpan="3">
                  <a:txBody>
                    <a:bodyPr/>
                    <a:lstStyle/>
                    <a:p>
                      <a:pPr algn="ctr" fontAlgn="ctr"/>
                      <a:r>
                        <a:rPr lang="en-US" sz="1000" u="none" strike="noStrike" dirty="0">
                          <a:effectLst/>
                        </a:rPr>
                        <a:t>Destruction of property</a:t>
                      </a:r>
                      <a:endParaRPr lang="en-US" sz="1000" b="0" i="0" u="none" strike="noStrike" dirty="0">
                        <a:solidFill>
                          <a:srgbClr val="000000"/>
                        </a:solidFill>
                        <a:effectLst/>
                        <a:latin typeface="Times New Roman" panose="02020603050405020304" pitchFamily="18" charset="0"/>
                      </a:endParaRPr>
                    </a:p>
                  </a:txBody>
                  <a:tcPr marL="7432" marR="7432" marT="7432" marB="0" anchor="ctr"/>
                </a:tc>
                <a:extLst>
                  <a:ext uri="{0D108BD9-81ED-4DB2-BD59-A6C34878D82A}">
                    <a16:rowId xmlns:a16="http://schemas.microsoft.com/office/drawing/2014/main" val="729429142"/>
                  </a:ext>
                </a:extLst>
              </a:tr>
              <a:tr h="199912">
                <a:tc>
                  <a:txBody>
                    <a:bodyPr/>
                    <a:lstStyle/>
                    <a:p>
                      <a:pPr algn="l" fontAlgn="ctr"/>
                      <a:r>
                        <a:rPr lang="en-US" sz="1000" u="none" strike="noStrike">
                          <a:effectLst/>
                        </a:rPr>
                        <a:t>DESTRUCT PROPTY</a:t>
                      </a:r>
                      <a:endParaRPr lang="en-US" sz="1000" b="0" i="0" u="none" strike="noStrike">
                        <a:solidFill>
                          <a:srgbClr val="000000"/>
                        </a:solidFill>
                        <a:effectLst/>
                        <a:latin typeface="Times New Roman" panose="02020603050405020304" pitchFamily="18" charset="0"/>
                      </a:endParaRPr>
                    </a:p>
                  </a:txBody>
                  <a:tcPr marL="7432" marR="7432" marT="7432" marB="0" anchor="ctr"/>
                </a:tc>
                <a:tc vMerge="1">
                  <a:txBody>
                    <a:bodyPr/>
                    <a:lstStyle/>
                    <a:p>
                      <a:endParaRPr lang="en-US"/>
                    </a:p>
                  </a:txBody>
                  <a:tcPr/>
                </a:tc>
                <a:extLst>
                  <a:ext uri="{0D108BD9-81ED-4DB2-BD59-A6C34878D82A}">
                    <a16:rowId xmlns:a16="http://schemas.microsoft.com/office/drawing/2014/main" val="3704743981"/>
                  </a:ext>
                </a:extLst>
              </a:tr>
              <a:tr h="199912">
                <a:tc>
                  <a:txBody>
                    <a:bodyPr/>
                    <a:lstStyle/>
                    <a:p>
                      <a:pPr algn="l" fontAlgn="ctr"/>
                      <a:r>
                        <a:rPr lang="en-US" sz="1000" u="none" strike="noStrike">
                          <a:effectLst/>
                        </a:rPr>
                        <a:t>Destruct Propty</a:t>
                      </a:r>
                      <a:endParaRPr lang="en-US" sz="1000" b="0" i="0" u="none" strike="noStrike">
                        <a:solidFill>
                          <a:srgbClr val="000000"/>
                        </a:solidFill>
                        <a:effectLst/>
                        <a:latin typeface="Times New Roman" panose="02020603050405020304" pitchFamily="18" charset="0"/>
                      </a:endParaRPr>
                    </a:p>
                  </a:txBody>
                  <a:tcPr marL="7432" marR="7432" marT="7432" marB="0" anchor="ctr"/>
                </a:tc>
                <a:tc vMerge="1">
                  <a:txBody>
                    <a:bodyPr/>
                    <a:lstStyle/>
                    <a:p>
                      <a:endParaRPr lang="en-US"/>
                    </a:p>
                  </a:txBody>
                  <a:tcPr/>
                </a:tc>
                <a:extLst>
                  <a:ext uri="{0D108BD9-81ED-4DB2-BD59-A6C34878D82A}">
                    <a16:rowId xmlns:a16="http://schemas.microsoft.com/office/drawing/2014/main" val="25355233"/>
                  </a:ext>
                </a:extLst>
              </a:tr>
              <a:tr h="199912">
                <a:tc>
                  <a:txBody>
                    <a:bodyPr/>
                    <a:lstStyle/>
                    <a:p>
                      <a:pPr algn="l" fontAlgn="ctr"/>
                      <a:r>
                        <a:rPr lang="en-US" sz="1000" u="none" strike="noStrike">
                          <a:effectLst/>
                        </a:rPr>
                        <a:t> </a:t>
                      </a:r>
                      <a:endParaRPr lang="en-US" sz="1000" b="0" i="0" u="none" strike="noStrike">
                        <a:solidFill>
                          <a:srgbClr val="000000"/>
                        </a:solidFill>
                        <a:effectLst/>
                        <a:latin typeface="Times New Roman" panose="02020603050405020304" pitchFamily="18" charset="0"/>
                      </a:endParaRPr>
                    </a:p>
                  </a:txBody>
                  <a:tcPr marL="7432" marR="7432" marT="7432" marB="0" anchor="ctr"/>
                </a:tc>
                <a:tc>
                  <a:txBody>
                    <a:bodyPr/>
                    <a:lstStyle/>
                    <a:p>
                      <a:pPr algn="l" fontAlgn="ctr"/>
                      <a:r>
                        <a:rPr lang="en-US" sz="1000" u="none" strike="noStrike" dirty="0">
                          <a:effectLst/>
                        </a:rPr>
                        <a:t> </a:t>
                      </a:r>
                      <a:endParaRPr lang="en-US" sz="1000" b="0" i="0" u="none" strike="noStrike" dirty="0">
                        <a:solidFill>
                          <a:srgbClr val="000000"/>
                        </a:solidFill>
                        <a:effectLst/>
                        <a:latin typeface="Times New Roman" panose="02020603050405020304" pitchFamily="18" charset="0"/>
                      </a:endParaRPr>
                    </a:p>
                  </a:txBody>
                  <a:tcPr marL="7432" marR="7432" marT="7432" marB="0" anchor="ctr"/>
                </a:tc>
                <a:extLst>
                  <a:ext uri="{0D108BD9-81ED-4DB2-BD59-A6C34878D82A}">
                    <a16:rowId xmlns:a16="http://schemas.microsoft.com/office/drawing/2014/main" val="3891460917"/>
                  </a:ext>
                </a:extLst>
              </a:tr>
              <a:tr h="199912">
                <a:tc>
                  <a:txBody>
                    <a:bodyPr/>
                    <a:lstStyle/>
                    <a:p>
                      <a:pPr algn="l" fontAlgn="ctr"/>
                      <a:r>
                        <a:rPr lang="en-US" sz="1000" u="none" strike="noStrike">
                          <a:effectLst/>
                        </a:rPr>
                        <a:t>DISCHRG FIREARM</a:t>
                      </a:r>
                      <a:endParaRPr lang="en-US" sz="1000" b="0" i="0" u="none" strike="noStrike">
                        <a:solidFill>
                          <a:srgbClr val="000000"/>
                        </a:solidFill>
                        <a:effectLst/>
                        <a:latin typeface="Times New Roman" panose="02020603050405020304" pitchFamily="18" charset="0"/>
                      </a:endParaRPr>
                    </a:p>
                  </a:txBody>
                  <a:tcPr marL="7432" marR="7432" marT="7432" marB="0" anchor="ctr"/>
                </a:tc>
                <a:tc rowSpan="4">
                  <a:txBody>
                    <a:bodyPr/>
                    <a:lstStyle/>
                    <a:p>
                      <a:pPr algn="ctr" fontAlgn="ctr"/>
                      <a:r>
                        <a:rPr lang="en-US" sz="1000" u="none" strike="noStrike" dirty="0">
                          <a:effectLst/>
                        </a:rPr>
                        <a:t>Discharge Firearm &amp; Shooting</a:t>
                      </a:r>
                      <a:endParaRPr lang="en-US" sz="1000" b="0" i="0" u="none" strike="noStrike" dirty="0">
                        <a:solidFill>
                          <a:srgbClr val="000000"/>
                        </a:solidFill>
                        <a:effectLst/>
                        <a:latin typeface="Times New Roman" panose="02020603050405020304" pitchFamily="18" charset="0"/>
                      </a:endParaRPr>
                    </a:p>
                    <a:p>
                      <a:pPr algn="l" fontAlgn="t"/>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7432" marR="7432" marT="7432" marB="0" anchor="ctr"/>
                </a:tc>
                <a:extLst>
                  <a:ext uri="{0D108BD9-81ED-4DB2-BD59-A6C34878D82A}">
                    <a16:rowId xmlns:a16="http://schemas.microsoft.com/office/drawing/2014/main" val="3988040116"/>
                  </a:ext>
                </a:extLst>
              </a:tr>
              <a:tr h="199912">
                <a:tc>
                  <a:txBody>
                    <a:bodyPr/>
                    <a:lstStyle/>
                    <a:p>
                      <a:pPr algn="l" fontAlgn="ctr"/>
                      <a:r>
                        <a:rPr lang="en-US" sz="1000" u="none" strike="noStrike">
                          <a:effectLst/>
                        </a:rPr>
                        <a:t>Dischrg Firearm</a:t>
                      </a:r>
                      <a:endParaRPr lang="en-US" sz="1000" b="0" i="0" u="none" strike="noStrike">
                        <a:solidFill>
                          <a:srgbClr val="000000"/>
                        </a:solidFill>
                        <a:effectLst/>
                        <a:latin typeface="Times New Roman" panose="02020603050405020304" pitchFamily="18" charset="0"/>
                      </a:endParaRPr>
                    </a:p>
                  </a:txBody>
                  <a:tcPr marL="7432" marR="7432" marT="7432" marB="0" anchor="ctr"/>
                </a:tc>
                <a:tc vMerge="1">
                  <a:txBody>
                    <a:bodyPr/>
                    <a:lstStyle/>
                    <a:p>
                      <a:endParaRPr lang="en-US"/>
                    </a:p>
                  </a:txBody>
                  <a:tcPr/>
                </a:tc>
                <a:extLst>
                  <a:ext uri="{0D108BD9-81ED-4DB2-BD59-A6C34878D82A}">
                    <a16:rowId xmlns:a16="http://schemas.microsoft.com/office/drawing/2014/main" val="4269012040"/>
                  </a:ext>
                </a:extLst>
              </a:tr>
              <a:tr h="199912">
                <a:tc>
                  <a:txBody>
                    <a:bodyPr/>
                    <a:lstStyle/>
                    <a:p>
                      <a:pPr algn="l" fontAlgn="ctr"/>
                      <a:r>
                        <a:rPr lang="en-US" sz="1000" u="none" strike="noStrike">
                          <a:effectLst/>
                        </a:rPr>
                        <a:t>SHOOTING</a:t>
                      </a:r>
                      <a:endParaRPr lang="en-US" sz="1000" b="0" i="0" u="none" strike="noStrike">
                        <a:solidFill>
                          <a:srgbClr val="000000"/>
                        </a:solidFill>
                        <a:effectLst/>
                        <a:latin typeface="Times New Roman" panose="02020603050405020304" pitchFamily="18" charset="0"/>
                      </a:endParaRPr>
                    </a:p>
                  </a:txBody>
                  <a:tcPr marL="7432" marR="7432" marT="7432" marB="0" anchor="ctr"/>
                </a:tc>
                <a:tc vMerge="1">
                  <a:txBody>
                    <a:bodyPr/>
                    <a:lstStyle/>
                    <a:p>
                      <a:endParaRPr lang="en-US"/>
                    </a:p>
                  </a:txBody>
                  <a:tcPr/>
                </a:tc>
                <a:extLst>
                  <a:ext uri="{0D108BD9-81ED-4DB2-BD59-A6C34878D82A}">
                    <a16:rowId xmlns:a16="http://schemas.microsoft.com/office/drawing/2014/main" val="3268633883"/>
                  </a:ext>
                </a:extLst>
              </a:tr>
              <a:tr h="199912">
                <a:tc>
                  <a:txBody>
                    <a:bodyPr/>
                    <a:lstStyle/>
                    <a:p>
                      <a:pPr algn="l" fontAlgn="ctr"/>
                      <a:r>
                        <a:rPr lang="en-US" sz="1000" u="none" strike="noStrike">
                          <a:effectLst/>
                        </a:rPr>
                        <a:t>Shooting</a:t>
                      </a:r>
                      <a:endParaRPr lang="en-US" sz="1000" b="0" i="0" u="none" strike="noStrike">
                        <a:solidFill>
                          <a:srgbClr val="000000"/>
                        </a:solidFill>
                        <a:effectLst/>
                        <a:latin typeface="Times New Roman" panose="02020603050405020304" pitchFamily="18" charset="0"/>
                      </a:endParaRPr>
                    </a:p>
                  </a:txBody>
                  <a:tcPr marL="7432" marR="7432" marT="7432" marB="0" anchor="ctr"/>
                </a:tc>
                <a:tc vMerge="1">
                  <a:txBody>
                    <a:bodyPr/>
                    <a:lstStyle/>
                    <a:p>
                      <a:pPr algn="l" fontAlgn="t"/>
                      <a:endParaRPr lang="en-US" sz="1000" b="0" i="0" u="none" strike="noStrike" dirty="0">
                        <a:solidFill>
                          <a:srgbClr val="000000"/>
                        </a:solidFill>
                        <a:effectLst/>
                        <a:latin typeface="Calibri" panose="020F0502020204030204" pitchFamily="34" charset="0"/>
                      </a:endParaRPr>
                    </a:p>
                  </a:txBody>
                  <a:tcPr marL="7432" marR="7432" marT="7432" marB="0"/>
                </a:tc>
                <a:extLst>
                  <a:ext uri="{0D108BD9-81ED-4DB2-BD59-A6C34878D82A}">
                    <a16:rowId xmlns:a16="http://schemas.microsoft.com/office/drawing/2014/main" val="3936410998"/>
                  </a:ext>
                </a:extLst>
              </a:tr>
              <a:tr h="199912">
                <a:tc>
                  <a:txBody>
                    <a:bodyPr/>
                    <a:lstStyle/>
                    <a:p>
                      <a:pPr algn="l" fontAlgn="ctr"/>
                      <a:r>
                        <a:rPr lang="en-US" sz="1000" u="none" strike="noStrike">
                          <a:effectLst/>
                        </a:rPr>
                        <a:t> </a:t>
                      </a:r>
                      <a:endParaRPr lang="en-US" sz="1000" b="0" i="0" u="none" strike="noStrike">
                        <a:solidFill>
                          <a:srgbClr val="000000"/>
                        </a:solidFill>
                        <a:effectLst/>
                        <a:latin typeface="Times New Roman" panose="02020603050405020304" pitchFamily="18" charset="0"/>
                      </a:endParaRPr>
                    </a:p>
                  </a:txBody>
                  <a:tcPr marL="7432" marR="7432" marT="7432" marB="0" anchor="ctr"/>
                </a:tc>
                <a:tc>
                  <a:txBody>
                    <a:bodyPr/>
                    <a:lstStyle/>
                    <a:p>
                      <a:pPr algn="l" fontAlgn="ctr"/>
                      <a:r>
                        <a:rPr lang="en-US" sz="1000" u="none" strike="noStrike" dirty="0">
                          <a:effectLst/>
                        </a:rPr>
                        <a:t> </a:t>
                      </a:r>
                      <a:endParaRPr lang="en-US" sz="1000" b="0" i="0" u="none" strike="noStrike" dirty="0">
                        <a:solidFill>
                          <a:srgbClr val="000000"/>
                        </a:solidFill>
                        <a:effectLst/>
                        <a:latin typeface="Times New Roman" panose="02020603050405020304" pitchFamily="18" charset="0"/>
                      </a:endParaRPr>
                    </a:p>
                  </a:txBody>
                  <a:tcPr marL="7432" marR="7432" marT="7432" marB="0" anchor="ctr"/>
                </a:tc>
                <a:extLst>
                  <a:ext uri="{0D108BD9-81ED-4DB2-BD59-A6C34878D82A}">
                    <a16:rowId xmlns:a16="http://schemas.microsoft.com/office/drawing/2014/main" val="643130301"/>
                  </a:ext>
                </a:extLst>
              </a:tr>
              <a:tr h="199912">
                <a:tc>
                  <a:txBody>
                    <a:bodyPr/>
                    <a:lstStyle/>
                    <a:p>
                      <a:pPr algn="l" fontAlgn="ctr"/>
                      <a:r>
                        <a:rPr lang="en-US" sz="1000" u="none" strike="noStrike" dirty="0">
                          <a:effectLst/>
                        </a:rPr>
                        <a:t>ROBBERY ARMED</a:t>
                      </a:r>
                      <a:endParaRPr lang="en-US" sz="1000" b="0" i="0" u="none" strike="noStrike" dirty="0">
                        <a:solidFill>
                          <a:srgbClr val="000000"/>
                        </a:solidFill>
                        <a:effectLst/>
                        <a:latin typeface="Times New Roman" panose="02020603050405020304" pitchFamily="18" charset="0"/>
                      </a:endParaRPr>
                    </a:p>
                  </a:txBody>
                  <a:tcPr marL="7432" marR="7432" marT="7432" marB="0" anchor="ctr"/>
                </a:tc>
                <a:tc rowSpan="4">
                  <a:txBody>
                    <a:bodyPr/>
                    <a:lstStyle/>
                    <a:p>
                      <a:pPr algn="ctr" fontAlgn="ctr"/>
                      <a:r>
                        <a:rPr lang="en-US" sz="1000" u="none" strike="noStrike" dirty="0">
                          <a:effectLst/>
                        </a:rPr>
                        <a:t>Robbery</a:t>
                      </a:r>
                      <a:endParaRPr lang="en-US" sz="1000" b="0" i="0" u="none" strike="noStrike" dirty="0">
                        <a:solidFill>
                          <a:srgbClr val="000000"/>
                        </a:solidFill>
                        <a:effectLst/>
                        <a:latin typeface="Times New Roman" panose="02020603050405020304" pitchFamily="18" charset="0"/>
                      </a:endParaRPr>
                    </a:p>
                  </a:txBody>
                  <a:tcPr marL="7432" marR="7432" marT="7432" marB="0" anchor="ctr"/>
                </a:tc>
                <a:extLst>
                  <a:ext uri="{0D108BD9-81ED-4DB2-BD59-A6C34878D82A}">
                    <a16:rowId xmlns:a16="http://schemas.microsoft.com/office/drawing/2014/main" val="1395253325"/>
                  </a:ext>
                </a:extLst>
              </a:tr>
              <a:tr h="199912">
                <a:tc>
                  <a:txBody>
                    <a:bodyPr/>
                    <a:lstStyle/>
                    <a:p>
                      <a:pPr algn="l" fontAlgn="ctr"/>
                      <a:r>
                        <a:rPr lang="en-US" sz="1000" u="none" strike="noStrike">
                          <a:effectLst/>
                        </a:rPr>
                        <a:t>Robbery Armed</a:t>
                      </a:r>
                      <a:endParaRPr lang="en-US" sz="1000" b="0" i="0" u="none" strike="noStrike">
                        <a:solidFill>
                          <a:srgbClr val="000000"/>
                        </a:solidFill>
                        <a:effectLst/>
                        <a:latin typeface="Times New Roman" panose="02020603050405020304" pitchFamily="18" charset="0"/>
                      </a:endParaRPr>
                    </a:p>
                  </a:txBody>
                  <a:tcPr marL="7432" marR="7432" marT="7432" marB="0" anchor="ctr"/>
                </a:tc>
                <a:tc vMerge="1">
                  <a:txBody>
                    <a:bodyPr/>
                    <a:lstStyle/>
                    <a:p>
                      <a:endParaRPr lang="en-US"/>
                    </a:p>
                  </a:txBody>
                  <a:tcPr/>
                </a:tc>
                <a:extLst>
                  <a:ext uri="{0D108BD9-81ED-4DB2-BD59-A6C34878D82A}">
                    <a16:rowId xmlns:a16="http://schemas.microsoft.com/office/drawing/2014/main" val="205591319"/>
                  </a:ext>
                </a:extLst>
              </a:tr>
              <a:tr h="199912">
                <a:tc>
                  <a:txBody>
                    <a:bodyPr/>
                    <a:lstStyle/>
                    <a:p>
                      <a:pPr algn="l" fontAlgn="ctr"/>
                      <a:r>
                        <a:rPr lang="en-US" sz="1000" u="none" strike="noStrike">
                          <a:effectLst/>
                        </a:rPr>
                        <a:t>ROBBERY UNARMED</a:t>
                      </a:r>
                      <a:endParaRPr lang="en-US" sz="1000" b="0" i="0" u="none" strike="noStrike">
                        <a:solidFill>
                          <a:srgbClr val="000000"/>
                        </a:solidFill>
                        <a:effectLst/>
                        <a:latin typeface="Times New Roman" panose="02020603050405020304" pitchFamily="18" charset="0"/>
                      </a:endParaRPr>
                    </a:p>
                  </a:txBody>
                  <a:tcPr marL="7432" marR="7432" marT="7432" marB="0" anchor="ctr"/>
                </a:tc>
                <a:tc vMerge="1">
                  <a:txBody>
                    <a:bodyPr/>
                    <a:lstStyle/>
                    <a:p>
                      <a:endParaRPr lang="en-US"/>
                    </a:p>
                  </a:txBody>
                  <a:tcPr/>
                </a:tc>
                <a:extLst>
                  <a:ext uri="{0D108BD9-81ED-4DB2-BD59-A6C34878D82A}">
                    <a16:rowId xmlns:a16="http://schemas.microsoft.com/office/drawing/2014/main" val="2728122068"/>
                  </a:ext>
                </a:extLst>
              </a:tr>
              <a:tr h="199912">
                <a:tc>
                  <a:txBody>
                    <a:bodyPr/>
                    <a:lstStyle/>
                    <a:p>
                      <a:pPr algn="l" fontAlgn="ctr"/>
                      <a:r>
                        <a:rPr lang="en-US" sz="1000" u="none" strike="noStrike" dirty="0">
                          <a:effectLst/>
                        </a:rPr>
                        <a:t>Robbery Unarmed</a:t>
                      </a:r>
                      <a:endParaRPr lang="en-US" sz="1000" b="0" i="0" u="none" strike="noStrike" dirty="0">
                        <a:solidFill>
                          <a:srgbClr val="000000"/>
                        </a:solidFill>
                        <a:effectLst/>
                        <a:latin typeface="Times New Roman" panose="02020603050405020304" pitchFamily="18" charset="0"/>
                      </a:endParaRPr>
                    </a:p>
                  </a:txBody>
                  <a:tcPr marL="7432" marR="7432" marT="7432" marB="0" anchor="ctr"/>
                </a:tc>
                <a:tc vMerge="1">
                  <a:txBody>
                    <a:bodyPr/>
                    <a:lstStyle/>
                    <a:p>
                      <a:endParaRPr lang="en-US"/>
                    </a:p>
                  </a:txBody>
                  <a:tcPr/>
                </a:tc>
                <a:extLst>
                  <a:ext uri="{0D108BD9-81ED-4DB2-BD59-A6C34878D82A}">
                    <a16:rowId xmlns:a16="http://schemas.microsoft.com/office/drawing/2014/main" val="3925479140"/>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ctrTitle" idx="4294967295"/>
          </p:nvPr>
        </p:nvSpPr>
        <p:spPr>
          <a:xfrm>
            <a:off x="1672200" y="2069200"/>
            <a:ext cx="6652800" cy="1159800"/>
          </a:xfrm>
          <a:prstGeom prst="rect">
            <a:avLst/>
          </a:prstGeom>
        </p:spPr>
        <p:txBody>
          <a:bodyPr lIns="91425" tIns="91425" rIns="91425" bIns="91425" anchor="b" anchorCtr="0">
            <a:noAutofit/>
          </a:bodyPr>
          <a:lstStyle/>
          <a:p>
            <a:pPr lvl="0" rtl="0">
              <a:spcBef>
                <a:spcPts val="0"/>
              </a:spcBef>
              <a:buNone/>
            </a:pPr>
            <a:r>
              <a:rPr lang="en" sz="7200" dirty="0">
                <a:solidFill>
                  <a:srgbClr val="EFEFEF"/>
                </a:solidFill>
                <a:latin typeface="Times New Roman"/>
                <a:ea typeface="Times New Roman"/>
                <a:cs typeface="Times New Roman"/>
                <a:sym typeface="Times New Roman"/>
              </a:rPr>
              <a:t>Visualizations</a:t>
            </a:r>
          </a:p>
        </p:txBody>
      </p:sp>
      <p:grpSp>
        <p:nvGrpSpPr>
          <p:cNvPr id="385" name="Shape 385"/>
          <p:cNvGrpSpPr/>
          <p:nvPr/>
        </p:nvGrpSpPr>
        <p:grpSpPr>
          <a:xfrm>
            <a:off x="47689" y="1382432"/>
            <a:ext cx="1624507" cy="1887433"/>
            <a:chOff x="3972400" y="4996350"/>
            <a:chExt cx="381000" cy="442675"/>
          </a:xfrm>
        </p:grpSpPr>
        <p:sp>
          <p:nvSpPr>
            <p:cNvPr id="386" name="Shape 386"/>
            <p:cNvSpPr/>
            <p:nvPr/>
          </p:nvSpPr>
          <p:spPr>
            <a:xfrm>
              <a:off x="4157400" y="4996350"/>
              <a:ext cx="86725" cy="103200"/>
            </a:xfrm>
            <a:custGeom>
              <a:avLst/>
              <a:gdLst/>
              <a:ahLst/>
              <a:cxnLst/>
              <a:rect l="0" t="0" r="0" b="0"/>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3972400" y="5048250"/>
              <a:ext cx="381000" cy="390775"/>
            </a:xfrm>
            <a:custGeom>
              <a:avLst/>
              <a:gdLst/>
              <a:ahLst/>
              <a:cxnLst/>
              <a:rect l="0" t="0" r="0" b="0"/>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Shape 397"/>
          <p:cNvPicPr preferRelativeResize="0"/>
          <p:nvPr/>
        </p:nvPicPr>
        <p:blipFill>
          <a:blip r:embed="rId3">
            <a:alphaModFix/>
          </a:blip>
          <a:stretch>
            <a:fillRect/>
          </a:stretch>
        </p:blipFill>
        <p:spPr>
          <a:xfrm>
            <a:off x="0" y="0"/>
            <a:ext cx="4713850" cy="5143500"/>
          </a:xfrm>
          <a:prstGeom prst="rect">
            <a:avLst/>
          </a:prstGeom>
          <a:noFill/>
          <a:ln>
            <a:noFill/>
          </a:ln>
        </p:spPr>
      </p:pic>
      <p:pic>
        <p:nvPicPr>
          <p:cNvPr id="398" name="Shape 398"/>
          <p:cNvPicPr preferRelativeResize="0"/>
          <p:nvPr/>
        </p:nvPicPr>
        <p:blipFill>
          <a:blip r:embed="rId4">
            <a:alphaModFix/>
          </a:blip>
          <a:stretch>
            <a:fillRect/>
          </a:stretch>
        </p:blipFill>
        <p:spPr>
          <a:xfrm>
            <a:off x="4713850" y="0"/>
            <a:ext cx="4430149"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Shape 403"/>
          <p:cNvPicPr preferRelativeResize="0"/>
          <p:nvPr/>
        </p:nvPicPr>
        <p:blipFill>
          <a:blip r:embed="rId3">
            <a:alphaModFix/>
          </a:blip>
          <a:stretch>
            <a:fillRect/>
          </a:stretch>
        </p:blipFill>
        <p:spPr>
          <a:xfrm>
            <a:off x="0" y="0"/>
            <a:ext cx="4535875" cy="5143500"/>
          </a:xfrm>
          <a:prstGeom prst="rect">
            <a:avLst/>
          </a:prstGeom>
          <a:noFill/>
          <a:ln>
            <a:noFill/>
          </a:ln>
        </p:spPr>
      </p:pic>
      <p:pic>
        <p:nvPicPr>
          <p:cNvPr id="404" name="Shape 404"/>
          <p:cNvPicPr preferRelativeResize="0"/>
          <p:nvPr/>
        </p:nvPicPr>
        <p:blipFill>
          <a:blip r:embed="rId4">
            <a:alphaModFix/>
          </a:blip>
          <a:stretch>
            <a:fillRect/>
          </a:stretch>
        </p:blipFill>
        <p:spPr>
          <a:xfrm>
            <a:off x="4535874" y="-1"/>
            <a:ext cx="4607549"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Shape 403"/>
          <p:cNvPicPr preferRelativeResize="0"/>
          <p:nvPr/>
        </p:nvPicPr>
        <p:blipFill>
          <a:blip r:embed="rId3">
            <a:alphaModFix/>
          </a:blip>
          <a:stretch>
            <a:fillRect/>
          </a:stretch>
        </p:blipFill>
        <p:spPr>
          <a:xfrm>
            <a:off x="0" y="0"/>
            <a:ext cx="4535875" cy="5143500"/>
          </a:xfrm>
          <a:prstGeom prst="rect">
            <a:avLst/>
          </a:prstGeom>
          <a:noFill/>
          <a:ln>
            <a:noFill/>
          </a:ln>
        </p:spPr>
      </p:pic>
      <p:pic>
        <p:nvPicPr>
          <p:cNvPr id="404" name="Shape 404"/>
          <p:cNvPicPr preferRelativeResize="0"/>
          <p:nvPr/>
        </p:nvPicPr>
        <p:blipFill>
          <a:blip r:embed="rId4">
            <a:alphaModFix/>
          </a:blip>
          <a:stretch>
            <a:fillRect/>
          </a:stretch>
        </p:blipFill>
        <p:spPr>
          <a:xfrm>
            <a:off x="4535874" y="-1"/>
            <a:ext cx="4607549" cy="5143499"/>
          </a:xfrm>
          <a:prstGeom prst="rect">
            <a:avLst/>
          </a:prstGeom>
          <a:noFill/>
          <a:ln>
            <a:noFill/>
          </a:ln>
        </p:spPr>
      </p:pic>
      <p:pic>
        <p:nvPicPr>
          <p:cNvPr id="2" name="Picture 1"/>
          <p:cNvPicPr>
            <a:picLocks noChangeAspect="1"/>
          </p:cNvPicPr>
          <p:nvPr/>
        </p:nvPicPr>
        <p:blipFill>
          <a:blip r:embed="rId5"/>
          <a:stretch>
            <a:fillRect/>
          </a:stretch>
        </p:blipFill>
        <p:spPr>
          <a:xfrm>
            <a:off x="0" y="0"/>
            <a:ext cx="9144000" cy="5143498"/>
          </a:xfrm>
          <a:prstGeom prst="rect">
            <a:avLst/>
          </a:prstGeom>
        </p:spPr>
      </p:pic>
    </p:spTree>
    <p:extLst>
      <p:ext uri="{BB962C8B-B14F-4D97-AF65-F5344CB8AC3E}">
        <p14:creationId xmlns:p14="http://schemas.microsoft.com/office/powerpoint/2010/main" val="4017868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p:nvPr/>
        </p:nvSpPr>
        <p:spPr>
          <a:xfrm>
            <a:off x="504126" y="197574"/>
            <a:ext cx="6809529" cy="465978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5C65"/>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800" b="1">
              <a:solidFill>
                <a:srgbClr val="6AA84F"/>
              </a:solidFill>
              <a:latin typeface="Montserrat"/>
              <a:ea typeface="Montserrat"/>
              <a:cs typeface="Montserrat"/>
              <a:sym typeface="Montserrat"/>
            </a:endParaRPr>
          </a:p>
        </p:txBody>
      </p:sp>
      <p:pic>
        <p:nvPicPr>
          <p:cNvPr id="411" name="Shape 411"/>
          <p:cNvPicPr preferRelativeResize="0"/>
          <p:nvPr/>
        </p:nvPicPr>
        <p:blipFill>
          <a:blip r:embed="rId3">
            <a:alphaModFix/>
          </a:blip>
          <a:stretch>
            <a:fillRect/>
          </a:stretch>
        </p:blipFill>
        <p:spPr>
          <a:xfrm>
            <a:off x="783950" y="462725"/>
            <a:ext cx="6252499" cy="3470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idx="4294967295"/>
          </p:nvPr>
        </p:nvSpPr>
        <p:spPr>
          <a:xfrm>
            <a:off x="398249" y="745730"/>
            <a:ext cx="5917199" cy="697500"/>
          </a:xfrm>
          <a:prstGeom prst="rect">
            <a:avLst/>
          </a:prstGeom>
        </p:spPr>
        <p:txBody>
          <a:bodyPr lIns="91425" tIns="91425" rIns="91425" bIns="91425" anchor="b" anchorCtr="0">
            <a:noAutofit/>
          </a:bodyPr>
          <a:lstStyle/>
          <a:p>
            <a:pPr lvl="0" rtl="0">
              <a:spcBef>
                <a:spcPts val="0"/>
              </a:spcBef>
              <a:buNone/>
            </a:pPr>
            <a:r>
              <a:rPr lang="en" u="sng" dirty="0">
                <a:latin typeface="Times New Roman"/>
                <a:ea typeface="Times New Roman"/>
                <a:cs typeface="Times New Roman"/>
                <a:sym typeface="Times New Roman"/>
              </a:rPr>
              <a:t>Our Process </a:t>
            </a:r>
          </a:p>
        </p:txBody>
      </p:sp>
      <p:sp>
        <p:nvSpPr>
          <p:cNvPr id="260" name="Shape 260"/>
          <p:cNvSpPr/>
          <p:nvPr/>
        </p:nvSpPr>
        <p:spPr>
          <a:xfrm>
            <a:off x="321097" y="1909250"/>
            <a:ext cx="1578046" cy="1681799"/>
          </a:xfrm>
          <a:prstGeom prst="homePlate">
            <a:avLst>
              <a:gd name="adj" fmla="val 30129"/>
            </a:avLst>
          </a:prstGeom>
          <a:solidFill>
            <a:srgbClr val="00BFC9">
              <a:alpha val="51920"/>
            </a:srgbClr>
          </a:solidFill>
          <a:ln>
            <a:noFill/>
          </a:ln>
        </p:spPr>
        <p:txBody>
          <a:bodyPr lIns="91425" tIns="91425" rIns="91425" bIns="91425" anchor="ctr" anchorCtr="0">
            <a:noAutofit/>
          </a:bodyPr>
          <a:lstStyle/>
          <a:p>
            <a:pPr lvl="0" algn="ctr">
              <a:spcBef>
                <a:spcPts val="0"/>
              </a:spcBef>
              <a:buNone/>
            </a:pPr>
            <a:r>
              <a:rPr lang="en" dirty="0">
                <a:solidFill>
                  <a:srgbClr val="EFEFEF"/>
                </a:solidFill>
                <a:latin typeface="Times New Roman"/>
                <a:ea typeface="Times New Roman"/>
                <a:cs typeface="Times New Roman"/>
                <a:sym typeface="Times New Roman"/>
              </a:rPr>
              <a:t>SOURCE FILE</a:t>
            </a:r>
          </a:p>
        </p:txBody>
      </p:sp>
      <p:sp>
        <p:nvSpPr>
          <p:cNvPr id="261" name="Shape 261"/>
          <p:cNvSpPr/>
          <p:nvPr/>
        </p:nvSpPr>
        <p:spPr>
          <a:xfrm>
            <a:off x="1924808" y="1909250"/>
            <a:ext cx="2098552" cy="1681799"/>
          </a:xfrm>
          <a:prstGeom prst="chevron">
            <a:avLst>
              <a:gd name="adj" fmla="val 29853"/>
            </a:avLst>
          </a:prstGeom>
          <a:solidFill>
            <a:srgbClr val="00BFC9">
              <a:alpha val="51920"/>
            </a:srgbClr>
          </a:solidFill>
          <a:ln>
            <a:noFill/>
          </a:ln>
        </p:spPr>
        <p:txBody>
          <a:bodyPr lIns="91425" tIns="91425" rIns="91425" bIns="91425" anchor="ctr" anchorCtr="0">
            <a:noAutofit/>
          </a:bodyPr>
          <a:lstStyle/>
          <a:p>
            <a:pPr lvl="0" algn="ctr">
              <a:spcBef>
                <a:spcPts val="0"/>
              </a:spcBef>
              <a:buNone/>
            </a:pPr>
            <a:r>
              <a:rPr lang="en" dirty="0">
                <a:solidFill>
                  <a:srgbClr val="EFEFEF"/>
                </a:solidFill>
                <a:latin typeface="Times New Roman"/>
                <a:ea typeface="Times New Roman"/>
                <a:cs typeface="Times New Roman"/>
                <a:sym typeface="Times New Roman"/>
              </a:rPr>
              <a:t>DATA CLEANING</a:t>
            </a:r>
          </a:p>
        </p:txBody>
      </p:sp>
      <p:sp>
        <p:nvSpPr>
          <p:cNvPr id="262" name="Shape 262"/>
          <p:cNvSpPr/>
          <p:nvPr/>
        </p:nvSpPr>
        <p:spPr>
          <a:xfrm>
            <a:off x="3935765" y="1885801"/>
            <a:ext cx="2071140" cy="1681799"/>
          </a:xfrm>
          <a:prstGeom prst="chevron">
            <a:avLst>
              <a:gd name="adj" fmla="val 29853"/>
            </a:avLst>
          </a:prstGeom>
          <a:solidFill>
            <a:srgbClr val="00BFC9">
              <a:alpha val="51920"/>
            </a:srgbClr>
          </a:solidFill>
          <a:ln>
            <a:noFill/>
          </a:ln>
        </p:spPr>
        <p:txBody>
          <a:bodyPr lIns="91425" tIns="91425" rIns="91425" bIns="91425" anchor="ctr" anchorCtr="0">
            <a:noAutofit/>
          </a:bodyPr>
          <a:lstStyle/>
          <a:p>
            <a:pPr lvl="0" algn="ctr">
              <a:spcBef>
                <a:spcPts val="0"/>
              </a:spcBef>
              <a:buNone/>
            </a:pPr>
            <a:r>
              <a:rPr lang="en" dirty="0">
                <a:solidFill>
                  <a:srgbClr val="EFEFEF"/>
                </a:solidFill>
                <a:latin typeface="Times New Roman"/>
                <a:ea typeface="Times New Roman"/>
                <a:cs typeface="Times New Roman"/>
                <a:sym typeface="Times New Roman"/>
              </a:rPr>
              <a:t>ANALYSIS</a:t>
            </a:r>
          </a:p>
        </p:txBody>
      </p:sp>
      <p:sp>
        <p:nvSpPr>
          <p:cNvPr id="6" name="Shape 262"/>
          <p:cNvSpPr/>
          <p:nvPr/>
        </p:nvSpPr>
        <p:spPr>
          <a:xfrm>
            <a:off x="5999871" y="1885801"/>
            <a:ext cx="2572038" cy="1681799"/>
          </a:xfrm>
          <a:prstGeom prst="chevron">
            <a:avLst>
              <a:gd name="adj" fmla="val 29853"/>
            </a:avLst>
          </a:prstGeom>
          <a:solidFill>
            <a:srgbClr val="00BFC9">
              <a:alpha val="51920"/>
            </a:srgbClr>
          </a:solidFill>
          <a:ln>
            <a:noFill/>
          </a:ln>
        </p:spPr>
        <p:txBody>
          <a:bodyPr lIns="91425" tIns="91425" rIns="91425" bIns="91425" anchor="ctr" anchorCtr="0">
            <a:noAutofit/>
          </a:bodyPr>
          <a:lstStyle/>
          <a:p>
            <a:pPr lvl="0" algn="ctr">
              <a:spcBef>
                <a:spcPts val="0"/>
              </a:spcBef>
              <a:buNone/>
            </a:pPr>
            <a:r>
              <a:rPr lang="en" dirty="0">
                <a:solidFill>
                  <a:srgbClr val="EFEFEF"/>
                </a:solidFill>
                <a:latin typeface="Times New Roman"/>
                <a:ea typeface="Times New Roman"/>
                <a:cs typeface="Times New Roman"/>
                <a:sym typeface="Times New Roman"/>
              </a:rPr>
              <a:t>VISUALIZATION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body" idx="1"/>
          </p:nvPr>
        </p:nvSpPr>
        <p:spPr>
          <a:xfrm>
            <a:off x="527539" y="-232117"/>
            <a:ext cx="5929532" cy="4986997"/>
          </a:xfrm>
          <a:prstGeom prst="rect">
            <a:avLst/>
          </a:prstGeom>
        </p:spPr>
        <p:txBody>
          <a:bodyPr lIns="91425" tIns="91425" rIns="91425" bIns="91425" anchor="ctr" anchorCtr="0">
            <a:noAutofit/>
          </a:bodyPr>
          <a:lstStyle/>
          <a:p>
            <a:pPr lvl="0" algn="ctr" rtl="0">
              <a:spcBef>
                <a:spcPts val="0"/>
              </a:spcBef>
              <a:buNone/>
            </a:pPr>
            <a:r>
              <a:rPr lang="en" sz="2400" u="sng" dirty="0">
                <a:latin typeface="Times New Roman"/>
                <a:ea typeface="Times New Roman"/>
                <a:cs typeface="Times New Roman"/>
                <a:sym typeface="Times New Roman"/>
              </a:rPr>
              <a:t>Conclusion</a:t>
            </a:r>
          </a:p>
          <a:p>
            <a:pPr lvl="0" algn="just">
              <a:buNone/>
            </a:pPr>
            <a:r>
              <a:rPr lang="en" sz="2400" dirty="0">
                <a:latin typeface="Times New Roman"/>
                <a:ea typeface="Times New Roman"/>
                <a:cs typeface="Times New Roman"/>
                <a:sym typeface="Times New Roman"/>
              </a:rPr>
              <a:t>Our analysis tells us that ‘Destruction of Property’ is the topmost dangerous reason for 911 calls, followed by ‘Aggravated Assaults’, ‘Robbery’ and ‘Shooting’ respectively. </a:t>
            </a:r>
          </a:p>
          <a:p>
            <a:pPr lvl="0" algn="just">
              <a:buNone/>
            </a:pPr>
            <a:r>
              <a:rPr lang="en" sz="2400" dirty="0">
                <a:latin typeface="Times New Roman"/>
                <a:ea typeface="Times New Roman"/>
                <a:cs typeface="Times New Roman"/>
                <a:sym typeface="Times New Roman"/>
              </a:rPr>
              <a:t>The concentration of 911 calls decreases as we move from the centre towards the boundaries.</a:t>
            </a:r>
            <a:r>
              <a:rPr lang="en-US" sz="2400" dirty="0">
                <a:latin typeface="Times New Roman"/>
                <a:ea typeface="Times New Roman"/>
                <a:cs typeface="Times New Roman"/>
              </a:rPr>
              <a:t> </a:t>
            </a:r>
          </a:p>
          <a:p>
            <a:pPr lvl="0" algn="just">
              <a:buNone/>
            </a:pPr>
            <a:r>
              <a:rPr lang="en-US" sz="2400" dirty="0">
                <a:latin typeface="Times New Roman"/>
                <a:ea typeface="Times New Roman"/>
                <a:cs typeface="Times New Roman"/>
              </a:rPr>
              <a:t>The coastal area near the center (Inner Harbor) have more reported crime as compared to the remaining coastal areas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ctrTitle" idx="4294967295"/>
          </p:nvPr>
        </p:nvSpPr>
        <p:spPr>
          <a:xfrm>
            <a:off x="638175" y="1202350"/>
            <a:ext cx="6593700" cy="1159800"/>
          </a:xfrm>
          <a:prstGeom prst="rect">
            <a:avLst/>
          </a:prstGeom>
        </p:spPr>
        <p:txBody>
          <a:bodyPr lIns="91425" tIns="91425" rIns="91425" bIns="91425" anchor="b" anchorCtr="0">
            <a:noAutofit/>
          </a:bodyPr>
          <a:lstStyle/>
          <a:p>
            <a:pPr lvl="0" rtl="0">
              <a:spcBef>
                <a:spcPts val="0"/>
              </a:spcBef>
              <a:buNone/>
            </a:pPr>
            <a:r>
              <a:rPr lang="en" sz="9600" dirty="0">
                <a:latin typeface="Times New Roman"/>
                <a:ea typeface="Times New Roman"/>
                <a:cs typeface="Times New Roman"/>
                <a:sym typeface="Times New Roman"/>
              </a:rPr>
              <a:t>Thanks!</a:t>
            </a:r>
          </a:p>
        </p:txBody>
      </p:sp>
      <p:sp>
        <p:nvSpPr>
          <p:cNvPr id="422" name="Shape 422"/>
          <p:cNvSpPr txBox="1">
            <a:spLocks noGrp="1"/>
          </p:cNvSpPr>
          <p:nvPr>
            <p:ph type="subTitle" idx="4294967295"/>
          </p:nvPr>
        </p:nvSpPr>
        <p:spPr>
          <a:xfrm>
            <a:off x="714375" y="2401912"/>
            <a:ext cx="6593700" cy="784800"/>
          </a:xfrm>
          <a:prstGeom prst="rect">
            <a:avLst/>
          </a:prstGeom>
        </p:spPr>
        <p:txBody>
          <a:bodyPr lIns="91425" tIns="91425" rIns="91425" bIns="91425" anchor="t" anchorCtr="0">
            <a:noAutofit/>
          </a:bodyPr>
          <a:lstStyle/>
          <a:p>
            <a:pPr lvl="0" rtl="0">
              <a:spcBef>
                <a:spcPts val="0"/>
              </a:spcBef>
              <a:buNone/>
            </a:pPr>
            <a:r>
              <a:rPr lang="en" sz="3600">
                <a:latin typeface="Times New Roman"/>
                <a:ea typeface="Times New Roman"/>
                <a:cs typeface="Times New Roman"/>
                <a:sym typeface="Times New Roman"/>
              </a:rPr>
              <a:t>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54"/>
          <p:cNvSpPr txBox="1">
            <a:spLocks/>
          </p:cNvSpPr>
          <p:nvPr/>
        </p:nvSpPr>
        <p:spPr>
          <a:xfrm>
            <a:off x="714375" y="914400"/>
            <a:ext cx="6593700" cy="357524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1pPr>
            <a:lvl2pPr marR="0" lvl="1"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2pPr>
            <a:lvl3pPr marR="0" lvl="2" algn="l" rtl="0">
              <a:lnSpc>
                <a:spcPct val="100000"/>
              </a:lnSpc>
              <a:spcBef>
                <a:spcPts val="480"/>
              </a:spcBef>
              <a:spcAft>
                <a:spcPts val="0"/>
              </a:spcAft>
              <a:buClr>
                <a:srgbClr val="EFEFEF"/>
              </a:buClr>
              <a:buSzPct val="100000"/>
              <a:buFont typeface="PT Serif"/>
              <a:buChar char="⋅"/>
              <a:defRPr sz="2400" b="0" i="0" u="none" strike="noStrike" cap="none">
                <a:solidFill>
                  <a:srgbClr val="EFEFEF"/>
                </a:solidFill>
                <a:latin typeface="PT Serif"/>
                <a:ea typeface="PT Serif"/>
                <a:cs typeface="PT Serif"/>
                <a:sym typeface="PT Serif"/>
              </a:defRPr>
            </a:lvl3pPr>
            <a:lvl4pPr marR="0" lvl="3" algn="l" rtl="0">
              <a:lnSpc>
                <a:spcPct val="100000"/>
              </a:lnSpc>
              <a:spcBef>
                <a:spcPts val="360"/>
              </a:spcBef>
              <a:spcAft>
                <a:spcPts val="0"/>
              </a:spcAft>
              <a:buClr>
                <a:srgbClr val="EFEFEF"/>
              </a:buClr>
              <a:buSzPct val="100000"/>
              <a:buFont typeface="PT Serif"/>
              <a:buNone/>
              <a:defRPr sz="2400" b="0" i="0" u="none" strike="noStrike" cap="none">
                <a:solidFill>
                  <a:srgbClr val="EFEFEF"/>
                </a:solidFill>
                <a:latin typeface="PT Serif"/>
                <a:ea typeface="PT Serif"/>
                <a:cs typeface="PT Serif"/>
                <a:sym typeface="PT Serif"/>
              </a:defRPr>
            </a:lvl4pPr>
            <a:lvl5pPr marR="0" lvl="4" algn="l" rtl="0">
              <a:lnSpc>
                <a:spcPct val="100000"/>
              </a:lnSpc>
              <a:spcBef>
                <a:spcPts val="360"/>
              </a:spcBef>
              <a:spcAft>
                <a:spcPts val="0"/>
              </a:spcAft>
              <a:buClr>
                <a:srgbClr val="EFEFEF"/>
              </a:buClr>
              <a:buSzPct val="100000"/>
              <a:buFont typeface="PT Serif"/>
              <a:buNone/>
              <a:defRPr sz="2400" b="0" i="0" u="none" strike="noStrike" cap="none">
                <a:solidFill>
                  <a:srgbClr val="EFEFEF"/>
                </a:solidFill>
                <a:latin typeface="PT Serif"/>
                <a:ea typeface="PT Serif"/>
                <a:cs typeface="PT Serif"/>
                <a:sym typeface="PT Serif"/>
              </a:defRPr>
            </a:lvl5pPr>
            <a:lvl6pPr marR="0" lvl="5" algn="l" rtl="0">
              <a:lnSpc>
                <a:spcPct val="100000"/>
              </a:lnSpc>
              <a:spcBef>
                <a:spcPts val="360"/>
              </a:spcBef>
              <a:spcAft>
                <a:spcPts val="0"/>
              </a:spcAft>
              <a:buClr>
                <a:srgbClr val="EFEFEF"/>
              </a:buClr>
              <a:buSzPct val="100000"/>
              <a:buFont typeface="PT Serif"/>
              <a:buNone/>
              <a:defRPr sz="2400" b="0" i="0" u="none" strike="noStrike" cap="none">
                <a:solidFill>
                  <a:srgbClr val="EFEFEF"/>
                </a:solidFill>
                <a:latin typeface="PT Serif"/>
                <a:ea typeface="PT Serif"/>
                <a:cs typeface="PT Serif"/>
                <a:sym typeface="PT Serif"/>
              </a:defRPr>
            </a:lvl6pPr>
            <a:lvl7pPr marR="0" lvl="6" algn="l" rtl="0">
              <a:lnSpc>
                <a:spcPct val="100000"/>
              </a:lnSpc>
              <a:spcBef>
                <a:spcPts val="360"/>
              </a:spcBef>
              <a:spcAft>
                <a:spcPts val="0"/>
              </a:spcAft>
              <a:buClr>
                <a:srgbClr val="EFEFEF"/>
              </a:buClr>
              <a:buSzPct val="100000"/>
              <a:buFont typeface="PT Serif"/>
              <a:buNone/>
              <a:defRPr sz="2400" b="0" i="0" u="none" strike="noStrike" cap="none">
                <a:solidFill>
                  <a:srgbClr val="EFEFEF"/>
                </a:solidFill>
                <a:latin typeface="PT Serif"/>
                <a:ea typeface="PT Serif"/>
                <a:cs typeface="PT Serif"/>
                <a:sym typeface="PT Serif"/>
              </a:defRPr>
            </a:lvl7pPr>
            <a:lvl8pPr marR="0" lvl="7" algn="l" rtl="0">
              <a:lnSpc>
                <a:spcPct val="100000"/>
              </a:lnSpc>
              <a:spcBef>
                <a:spcPts val="360"/>
              </a:spcBef>
              <a:spcAft>
                <a:spcPts val="0"/>
              </a:spcAft>
              <a:buClr>
                <a:srgbClr val="EFEFEF"/>
              </a:buClr>
              <a:buSzPct val="100000"/>
              <a:buFont typeface="PT Serif"/>
              <a:buNone/>
              <a:defRPr sz="2400" b="0" i="0" u="none" strike="noStrike" cap="none">
                <a:solidFill>
                  <a:srgbClr val="EFEFEF"/>
                </a:solidFill>
                <a:latin typeface="PT Serif"/>
                <a:ea typeface="PT Serif"/>
                <a:cs typeface="PT Serif"/>
                <a:sym typeface="PT Serif"/>
              </a:defRPr>
            </a:lvl8pPr>
            <a:lvl9pPr marR="0" lvl="8" algn="l" rtl="0">
              <a:lnSpc>
                <a:spcPct val="100000"/>
              </a:lnSpc>
              <a:spcBef>
                <a:spcPts val="360"/>
              </a:spcBef>
              <a:spcAft>
                <a:spcPts val="0"/>
              </a:spcAft>
              <a:buClr>
                <a:srgbClr val="EFEFEF"/>
              </a:buClr>
              <a:buSzPct val="100000"/>
              <a:buFont typeface="PT Serif"/>
              <a:buNone/>
              <a:defRPr sz="2400" b="0" i="0" u="none" strike="noStrike" cap="none">
                <a:solidFill>
                  <a:srgbClr val="EFEFEF"/>
                </a:solidFill>
                <a:latin typeface="PT Serif"/>
                <a:ea typeface="PT Serif"/>
                <a:cs typeface="PT Serif"/>
                <a:sym typeface="PT Serif"/>
              </a:defRPr>
            </a:lvl9pPr>
          </a:lstStyle>
          <a:p>
            <a:pPr>
              <a:spcBef>
                <a:spcPts val="0"/>
              </a:spcBef>
              <a:buFont typeface="PT Serif"/>
              <a:buNone/>
            </a:pPr>
            <a:r>
              <a:rPr lang="en" dirty="0">
                <a:latin typeface="Times New Roman"/>
                <a:ea typeface="Times New Roman"/>
                <a:cs typeface="Times New Roman"/>
                <a:sym typeface="Times New Roman"/>
              </a:rPr>
              <a:t>Target Audience:</a:t>
            </a:r>
          </a:p>
          <a:p>
            <a:pPr>
              <a:spcBef>
                <a:spcPts val="0"/>
              </a:spcBef>
              <a:buFont typeface="PT Serif"/>
              <a:buNone/>
            </a:pPr>
            <a:endParaRPr lang="en" dirty="0">
              <a:latin typeface="Times New Roman"/>
              <a:ea typeface="Times New Roman"/>
              <a:cs typeface="Times New Roman"/>
              <a:sym typeface="Times New Roman"/>
            </a:endParaRPr>
          </a:p>
          <a:p>
            <a:pPr>
              <a:spcBef>
                <a:spcPts val="0"/>
              </a:spcBef>
              <a:buFont typeface="PT Serif"/>
              <a:buNone/>
            </a:pPr>
            <a:r>
              <a:rPr lang="en" dirty="0">
                <a:latin typeface="Times New Roman"/>
                <a:ea typeface="Times New Roman"/>
                <a:cs typeface="Times New Roman"/>
                <a:sym typeface="Times New Roman"/>
              </a:rPr>
              <a:t>Baltimore County Police Department</a:t>
            </a:r>
          </a:p>
          <a:p>
            <a:pPr>
              <a:spcBef>
                <a:spcPts val="0"/>
              </a:spcBef>
              <a:buFont typeface="PT Serif"/>
              <a:buNone/>
            </a:pPr>
            <a:endParaRPr lang="en" dirty="0">
              <a:latin typeface="Times New Roman"/>
              <a:ea typeface="Times New Roman"/>
              <a:cs typeface="Times New Roman"/>
              <a:sym typeface="Times New Roman"/>
            </a:endParaRPr>
          </a:p>
          <a:p>
            <a:pPr>
              <a:spcBef>
                <a:spcPts val="0"/>
              </a:spcBef>
              <a:buFont typeface="PT Serif"/>
              <a:buNone/>
            </a:pPr>
            <a:r>
              <a:rPr lang="en" dirty="0">
                <a:latin typeface="Times New Roman"/>
                <a:ea typeface="Times New Roman"/>
                <a:cs typeface="Times New Roman"/>
                <a:sym typeface="Times New Roman"/>
              </a:rPr>
              <a:t>Prospective home buyers in Baltimore</a:t>
            </a:r>
          </a:p>
        </p:txBody>
      </p:sp>
    </p:spTree>
    <p:extLst>
      <p:ext uri="{BB962C8B-B14F-4D97-AF65-F5344CB8AC3E}">
        <p14:creationId xmlns:p14="http://schemas.microsoft.com/office/powerpoint/2010/main" val="3178888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ctrTitle"/>
          </p:nvPr>
        </p:nvSpPr>
        <p:spPr>
          <a:xfrm>
            <a:off x="685800" y="1090677"/>
            <a:ext cx="5514600" cy="2809799"/>
          </a:xfrm>
          <a:prstGeom prst="rect">
            <a:avLst/>
          </a:prstGeom>
        </p:spPr>
        <p:txBody>
          <a:bodyPr lIns="91425" tIns="91425" rIns="91425" bIns="91425" anchor="b" anchorCtr="0">
            <a:noAutofit/>
          </a:bodyPr>
          <a:lstStyle/>
          <a:p>
            <a:pPr lvl="0" algn="just" rtl="0">
              <a:spcBef>
                <a:spcPts val="0"/>
              </a:spcBef>
              <a:buNone/>
            </a:pPr>
            <a:r>
              <a:rPr lang="en" sz="2400" dirty="0">
                <a:latin typeface="Times New Roman"/>
                <a:ea typeface="Times New Roman"/>
                <a:cs typeface="Times New Roman"/>
                <a:sym typeface="Times New Roman"/>
              </a:rPr>
              <a:t>1. Are more 911 calls related to burglary made during the night? Or is that just a preconceived notion?</a:t>
            </a:r>
          </a:p>
          <a:p>
            <a:pPr lvl="0" algn="just" rtl="0">
              <a:spcBef>
                <a:spcPts val="0"/>
              </a:spcBef>
              <a:buNone/>
            </a:pPr>
            <a:r>
              <a:rPr lang="en" sz="2400" u="sng" dirty="0">
                <a:latin typeface="Times New Roman"/>
                <a:ea typeface="Times New Roman"/>
                <a:cs typeface="Times New Roman"/>
                <a:sym typeface="Times New Roman"/>
              </a:rPr>
              <a:t> </a:t>
            </a:r>
          </a:p>
          <a:p>
            <a:pPr lvl="0" algn="just" rtl="0">
              <a:spcBef>
                <a:spcPts val="0"/>
              </a:spcBef>
              <a:buNone/>
            </a:pPr>
            <a:endParaRPr sz="2400" u="sng"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717780" y="780900"/>
            <a:ext cx="5169000" cy="697500"/>
          </a:xfrm>
          <a:prstGeom prst="rect">
            <a:avLst/>
          </a:prstGeom>
        </p:spPr>
        <p:txBody>
          <a:bodyPr lIns="91425" tIns="91425" rIns="91425" bIns="91425" anchor="b" anchorCtr="0">
            <a:noAutofit/>
          </a:bodyPr>
          <a:lstStyle/>
          <a:p>
            <a:pPr lvl="0" rtl="0">
              <a:spcBef>
                <a:spcPts val="0"/>
              </a:spcBef>
              <a:buNone/>
            </a:pPr>
            <a:r>
              <a:rPr lang="en" u="sng" dirty="0">
                <a:latin typeface="Times New Roman"/>
                <a:ea typeface="Times New Roman"/>
                <a:cs typeface="Times New Roman"/>
                <a:sym typeface="Times New Roman"/>
              </a:rPr>
              <a:t>Data Cleaning</a:t>
            </a:r>
          </a:p>
        </p:txBody>
      </p:sp>
      <p:sp>
        <p:nvSpPr>
          <p:cNvPr id="273" name="Shape 273"/>
          <p:cNvSpPr txBox="1">
            <a:spLocks noGrp="1"/>
          </p:cNvSpPr>
          <p:nvPr>
            <p:ph type="body" idx="1"/>
          </p:nvPr>
        </p:nvSpPr>
        <p:spPr>
          <a:xfrm>
            <a:off x="717780" y="1513573"/>
            <a:ext cx="5169000" cy="3031199"/>
          </a:xfrm>
          <a:prstGeom prst="rect">
            <a:avLst/>
          </a:prstGeom>
        </p:spPr>
        <p:txBody>
          <a:bodyPr lIns="91425" tIns="91425" rIns="91425" bIns="91425" anchor="t" anchorCtr="0">
            <a:noAutofit/>
          </a:bodyPr>
          <a:lstStyle/>
          <a:p>
            <a:pPr marL="139700" lvl="0" algn="just" rtl="0">
              <a:spcBef>
                <a:spcPts val="0"/>
              </a:spcBef>
              <a:buSzPct val="100000"/>
              <a:buNone/>
            </a:pPr>
            <a:r>
              <a:rPr lang="en" sz="1400" dirty="0">
                <a:latin typeface="Times New Roman"/>
                <a:ea typeface="Times New Roman"/>
                <a:cs typeface="Times New Roman"/>
                <a:sym typeface="Times New Roman"/>
              </a:rPr>
              <a:t>Time:</a:t>
            </a:r>
          </a:p>
          <a:p>
            <a:pPr marL="457200" lvl="0" indent="-317500" algn="just" rtl="0">
              <a:spcBef>
                <a:spcPts val="0"/>
              </a:spcBef>
              <a:buSzPct val="100000"/>
              <a:buFont typeface="Times New Roman"/>
            </a:pPr>
            <a:r>
              <a:rPr lang="en" sz="1400" dirty="0">
                <a:latin typeface="Times New Roman"/>
                <a:ea typeface="Times New Roman"/>
                <a:cs typeface="Times New Roman"/>
                <a:sym typeface="Times New Roman"/>
              </a:rPr>
              <a:t>Standardize the call-date column to remove the date values</a:t>
            </a:r>
          </a:p>
          <a:p>
            <a:pPr marL="457200" lvl="0" indent="-317500" algn="just" rtl="0">
              <a:spcBef>
                <a:spcPts val="0"/>
              </a:spcBef>
              <a:buSzPct val="100000"/>
              <a:buFont typeface="Times New Roman"/>
            </a:pPr>
            <a:r>
              <a:rPr lang="en" sz="1400" dirty="0">
                <a:latin typeface="Times New Roman"/>
                <a:ea typeface="Times New Roman"/>
                <a:cs typeface="Times New Roman"/>
                <a:sym typeface="Times New Roman"/>
              </a:rPr>
              <a:t>Use the chron library in R to convert to Time format</a:t>
            </a:r>
          </a:p>
          <a:p>
            <a:pPr marL="457200" lvl="0" indent="-317500" algn="just" rtl="0">
              <a:spcBef>
                <a:spcPts val="0"/>
              </a:spcBef>
              <a:buSzPct val="100000"/>
              <a:buFont typeface="Times New Roman"/>
            </a:pPr>
            <a:endParaRPr lang="en" sz="1400" dirty="0">
              <a:latin typeface="Times New Roman"/>
              <a:ea typeface="Times New Roman"/>
              <a:cs typeface="Times New Roman"/>
              <a:sym typeface="Times New Roman"/>
            </a:endParaRPr>
          </a:p>
          <a:p>
            <a:pPr marL="139700" lvl="0" algn="just" rtl="0">
              <a:spcBef>
                <a:spcPts val="0"/>
              </a:spcBef>
              <a:buSzPct val="100000"/>
              <a:buNone/>
            </a:pPr>
            <a:r>
              <a:rPr lang="en" sz="1400" dirty="0">
                <a:latin typeface="Times New Roman"/>
                <a:ea typeface="Times New Roman"/>
                <a:cs typeface="Times New Roman"/>
                <a:sym typeface="Times New Roman"/>
              </a:rPr>
              <a:t>Description:</a:t>
            </a:r>
          </a:p>
          <a:p>
            <a:pPr marL="457200" lvl="0" indent="-317500" algn="just" rtl="0">
              <a:spcBef>
                <a:spcPts val="0"/>
              </a:spcBef>
              <a:buSzPct val="100000"/>
              <a:buFont typeface="Times New Roman"/>
            </a:pPr>
            <a:r>
              <a:rPr lang="en" sz="1400" dirty="0">
                <a:latin typeface="Times New Roman"/>
                <a:ea typeface="Times New Roman"/>
                <a:cs typeface="Times New Roman"/>
                <a:sym typeface="Times New Roman"/>
              </a:rPr>
              <a:t>Identify all the “burglary” related calls in the description column and change them all to read ‘Burglary’</a:t>
            </a:r>
          </a:p>
          <a:p>
            <a:pPr lvl="0" algn="just" rtl="0">
              <a:spcBef>
                <a:spcPts val="0"/>
              </a:spcBef>
              <a:buNone/>
            </a:pPr>
            <a:endParaRPr sz="1400" dirty="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717780" y="780900"/>
            <a:ext cx="5169000" cy="697500"/>
          </a:xfrm>
          <a:prstGeom prst="rect">
            <a:avLst/>
          </a:prstGeom>
        </p:spPr>
        <p:txBody>
          <a:bodyPr lIns="91425" tIns="91425" rIns="91425" bIns="91425" anchor="b" anchorCtr="0">
            <a:noAutofit/>
          </a:bodyPr>
          <a:lstStyle/>
          <a:p>
            <a:pPr lvl="0" rtl="0">
              <a:spcBef>
                <a:spcPts val="0"/>
              </a:spcBef>
              <a:buNone/>
            </a:pPr>
            <a:r>
              <a:rPr lang="en" u="sng">
                <a:latin typeface="Times New Roman"/>
                <a:ea typeface="Times New Roman"/>
                <a:cs typeface="Times New Roman"/>
                <a:sym typeface="Times New Roman"/>
              </a:rPr>
              <a:t>Descriptive Analysis</a:t>
            </a:r>
          </a:p>
        </p:txBody>
      </p:sp>
      <p:sp>
        <p:nvSpPr>
          <p:cNvPr id="279" name="Shape 279"/>
          <p:cNvSpPr txBox="1">
            <a:spLocks noGrp="1"/>
          </p:cNvSpPr>
          <p:nvPr>
            <p:ph type="body" idx="1"/>
          </p:nvPr>
        </p:nvSpPr>
        <p:spPr>
          <a:xfrm>
            <a:off x="717780" y="1513573"/>
            <a:ext cx="5169000" cy="3031199"/>
          </a:xfrm>
          <a:prstGeom prst="rect">
            <a:avLst/>
          </a:prstGeom>
        </p:spPr>
        <p:txBody>
          <a:bodyPr lIns="91425" tIns="91425" rIns="91425" bIns="91425" anchor="t" anchorCtr="0">
            <a:noAutofit/>
          </a:bodyPr>
          <a:lstStyle/>
          <a:p>
            <a:pPr marL="285750" lvl="0" indent="-285750" algn="just">
              <a:buFontTx/>
              <a:buChar char="-"/>
            </a:pPr>
            <a:r>
              <a:rPr lang="en-US" sz="1400" dirty="0">
                <a:latin typeface="Times New Roman"/>
                <a:ea typeface="Times New Roman"/>
                <a:cs typeface="Times New Roman"/>
                <a:sym typeface="Times New Roman"/>
              </a:rPr>
              <a:t>Categorize the time into Morning (5AM-11AM), Afternoon (11AM-5PM), Evening (5PM - 11PM), and Night (11PM - 5AM)</a:t>
            </a:r>
          </a:p>
          <a:p>
            <a:pPr marL="285750" lvl="0" indent="-285750" algn="just">
              <a:buFontTx/>
              <a:buChar char="-"/>
            </a:pPr>
            <a:r>
              <a:rPr lang="en-US" sz="1400">
                <a:latin typeface="Times New Roman"/>
                <a:ea typeface="Times New Roman"/>
                <a:cs typeface="Times New Roman"/>
                <a:sym typeface="Times New Roman"/>
              </a:rPr>
              <a:t>Obtain </a:t>
            </a:r>
            <a:r>
              <a:rPr lang="en-US" sz="1400" dirty="0">
                <a:latin typeface="Times New Roman"/>
                <a:ea typeface="Times New Roman"/>
                <a:cs typeface="Times New Roman"/>
                <a:sym typeface="Times New Roman"/>
              </a:rPr>
              <a:t>the burglary calls count for each time of the </a:t>
            </a:r>
            <a:r>
              <a:rPr lang="en-US" sz="1400" dirty="0" err="1">
                <a:latin typeface="Times New Roman"/>
                <a:ea typeface="Times New Roman"/>
                <a:cs typeface="Times New Roman"/>
                <a:sym typeface="Times New Roman"/>
              </a:rPr>
              <a:t>dayPlot</a:t>
            </a:r>
            <a:r>
              <a:rPr lang="en-US" sz="1400" dirty="0">
                <a:latin typeface="Times New Roman"/>
                <a:ea typeface="Times New Roman"/>
                <a:cs typeface="Times New Roman"/>
                <a:sym typeface="Times New Roman"/>
              </a:rPr>
              <a:t> the data</a:t>
            </a:r>
            <a:endParaRPr sz="1400" dirty="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ctrTitle" idx="4294967295"/>
          </p:nvPr>
        </p:nvSpPr>
        <p:spPr>
          <a:xfrm>
            <a:off x="1672200" y="2069200"/>
            <a:ext cx="6652800" cy="1159800"/>
          </a:xfrm>
          <a:prstGeom prst="rect">
            <a:avLst/>
          </a:prstGeom>
        </p:spPr>
        <p:txBody>
          <a:bodyPr lIns="91425" tIns="91425" rIns="91425" bIns="91425" anchor="b" anchorCtr="0">
            <a:noAutofit/>
          </a:bodyPr>
          <a:lstStyle/>
          <a:p>
            <a:pPr lvl="0" rtl="0">
              <a:spcBef>
                <a:spcPts val="0"/>
              </a:spcBef>
              <a:buNone/>
            </a:pPr>
            <a:r>
              <a:rPr lang="en" sz="7200" dirty="0">
                <a:solidFill>
                  <a:srgbClr val="EFEFEF"/>
                </a:solidFill>
                <a:latin typeface="Times New Roman"/>
                <a:ea typeface="Times New Roman"/>
                <a:cs typeface="Times New Roman"/>
                <a:sym typeface="Times New Roman"/>
              </a:rPr>
              <a:t>Visualizations</a:t>
            </a:r>
          </a:p>
        </p:txBody>
      </p:sp>
      <p:grpSp>
        <p:nvGrpSpPr>
          <p:cNvPr id="285" name="Shape 285"/>
          <p:cNvGrpSpPr/>
          <p:nvPr/>
        </p:nvGrpSpPr>
        <p:grpSpPr>
          <a:xfrm>
            <a:off x="47689" y="1382432"/>
            <a:ext cx="1624507" cy="1887433"/>
            <a:chOff x="3972400" y="4996350"/>
            <a:chExt cx="381000" cy="442675"/>
          </a:xfrm>
        </p:grpSpPr>
        <p:sp>
          <p:nvSpPr>
            <p:cNvPr id="286" name="Shape 286"/>
            <p:cNvSpPr/>
            <p:nvPr/>
          </p:nvSpPr>
          <p:spPr>
            <a:xfrm>
              <a:off x="4157400" y="4996350"/>
              <a:ext cx="86725" cy="103200"/>
            </a:xfrm>
            <a:custGeom>
              <a:avLst/>
              <a:gdLst/>
              <a:ahLst/>
              <a:cxnLst/>
              <a:rect l="0" t="0" r="0" b="0"/>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87" name="Shape 287"/>
            <p:cNvSpPr/>
            <p:nvPr/>
          </p:nvSpPr>
          <p:spPr>
            <a:xfrm>
              <a:off x="3972400" y="5048250"/>
              <a:ext cx="381000" cy="390775"/>
            </a:xfrm>
            <a:custGeom>
              <a:avLst/>
              <a:gdLst/>
              <a:ahLst/>
              <a:cxnLst/>
              <a:rect l="0" t="0" r="0" b="0"/>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p:nvPr/>
        </p:nvSpPr>
        <p:spPr>
          <a:xfrm>
            <a:off x="504126" y="197574"/>
            <a:ext cx="6809529" cy="465978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5C65"/>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800" b="1">
              <a:solidFill>
                <a:srgbClr val="6AA84F"/>
              </a:solidFill>
              <a:latin typeface="Montserrat"/>
              <a:ea typeface="Montserrat"/>
              <a:cs typeface="Montserrat"/>
              <a:sym typeface="Montserrat"/>
            </a:endParaRPr>
          </a:p>
        </p:txBody>
      </p:sp>
      <p:sp>
        <p:nvSpPr>
          <p:cNvPr id="293" name="Shape 293"/>
          <p:cNvSpPr txBox="1">
            <a:spLocks noGrp="1"/>
          </p:cNvSpPr>
          <p:nvPr>
            <p:ph type="body" idx="4294967295"/>
          </p:nvPr>
        </p:nvSpPr>
        <p:spPr>
          <a:xfrm>
            <a:off x="95375" y="4176075"/>
            <a:ext cx="3181500" cy="858300"/>
          </a:xfrm>
          <a:prstGeom prst="rect">
            <a:avLst/>
          </a:prstGeom>
        </p:spPr>
        <p:txBody>
          <a:bodyPr lIns="91425" tIns="91425" rIns="91425" bIns="91425" anchor="ctr" anchorCtr="0">
            <a:noAutofit/>
          </a:bodyPr>
          <a:lstStyle/>
          <a:p>
            <a:pPr lvl="0" rtl="0">
              <a:spcBef>
                <a:spcPts val="0"/>
              </a:spcBef>
              <a:buNone/>
            </a:pPr>
            <a:r>
              <a:rPr lang="en" b="1" u="sng">
                <a:solidFill>
                  <a:srgbClr val="6AA84F"/>
                </a:solidFill>
                <a:latin typeface="Times New Roman"/>
                <a:ea typeface="Times New Roman"/>
                <a:cs typeface="Times New Roman"/>
                <a:sym typeface="Times New Roman"/>
              </a:rPr>
              <a:t>Total No Voice Calls</a:t>
            </a:r>
          </a:p>
        </p:txBody>
      </p:sp>
      <p:pic>
        <p:nvPicPr>
          <p:cNvPr id="294" name="Shape 294"/>
          <p:cNvPicPr preferRelativeResize="0"/>
          <p:nvPr/>
        </p:nvPicPr>
        <p:blipFill>
          <a:blip r:embed="rId3">
            <a:alphaModFix/>
          </a:blip>
          <a:stretch>
            <a:fillRect/>
          </a:stretch>
        </p:blipFill>
        <p:spPr>
          <a:xfrm>
            <a:off x="790250" y="457075"/>
            <a:ext cx="6247149" cy="3473775"/>
          </a:xfrm>
          <a:prstGeom prst="rect">
            <a:avLst/>
          </a:prstGeom>
          <a:noFill/>
          <a:ln>
            <a:noFill/>
          </a:ln>
        </p:spPr>
      </p:pic>
    </p:spTree>
  </p:cSld>
  <p:clrMapOvr>
    <a:masterClrMapping/>
  </p:clrMapOvr>
</p:sld>
</file>

<file path=ppt/theme/theme1.xml><?xml version="1.0" encoding="utf-8"?>
<a:theme xmlns:a="http://schemas.openxmlformats.org/drawingml/2006/main" name="Balthas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739</Words>
  <Application>Microsoft Office PowerPoint</Application>
  <PresentationFormat>On-screen Show (16:9)</PresentationFormat>
  <Paragraphs>123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Montserrat</vt:lpstr>
      <vt:lpstr>PT Serif</vt:lpstr>
      <vt:lpstr>Calibri</vt:lpstr>
      <vt:lpstr>Abril Fatface</vt:lpstr>
      <vt:lpstr>Times New Roman</vt:lpstr>
      <vt:lpstr>Balthasar template</vt:lpstr>
      <vt:lpstr>Descriptive Analysis of 911 Calls  Baltimore</vt:lpstr>
      <vt:lpstr>Jolly Jaguars</vt:lpstr>
      <vt:lpstr>Our Process </vt:lpstr>
      <vt:lpstr>PowerPoint Presentation</vt:lpstr>
      <vt:lpstr>1. Are more 911 calls related to burglary made during the night? Or is that just a preconceived notion?   </vt:lpstr>
      <vt:lpstr>Data Cleaning</vt:lpstr>
      <vt:lpstr>Descriptive Analysis</vt:lpstr>
      <vt:lpstr>Visualizations</vt:lpstr>
      <vt:lpstr>PowerPoint Presentation</vt:lpstr>
      <vt:lpstr>PowerPoint Presentation</vt:lpstr>
      <vt:lpstr>2. Whether the number of blank calls increase/decrease with the arrival of the weekend?   </vt:lpstr>
      <vt:lpstr>Data Cleaning</vt:lpstr>
      <vt:lpstr>Descriptive Analysis</vt:lpstr>
      <vt:lpstr>Weekend vs Weekday (NO VOICE &amp; HANGUP)</vt:lpstr>
      <vt:lpstr>Visualizations</vt:lpstr>
      <vt:lpstr>PowerPoint Presentation</vt:lpstr>
      <vt:lpstr>PowerPoint Presentation</vt:lpstr>
      <vt:lpstr>PowerPoint Presentation</vt:lpstr>
      <vt:lpstr>PowerPoint Presentation</vt:lpstr>
      <vt:lpstr>3. Top dangerous 911 calls and their locations   </vt:lpstr>
      <vt:lpstr>Data Cleaning</vt:lpstr>
      <vt:lpstr>Descriptive Analysis</vt:lpstr>
      <vt:lpstr>Top Dangerous 911 calls</vt:lpstr>
      <vt:lpstr>Visualizations</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Analysis of 911 Calls  Baltimore</dc:title>
  <cp:lastModifiedBy>akash.udani@outlook.com</cp:lastModifiedBy>
  <cp:revision>12</cp:revision>
  <dcterms:modified xsi:type="dcterms:W3CDTF">2016-12-15T22:51:44Z</dcterms:modified>
</cp:coreProperties>
</file>